
<file path=[Content_Types].xml><?xml version="1.0" encoding="utf-8"?>
<Types xmlns="http://schemas.openxmlformats.org/package/2006/content-types">
  <Default Extension="bmp" ContentType="image/bmp"/>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9"/>
  </p:notesMasterIdLst>
  <p:sldIdLst>
    <p:sldId id="396" r:id="rId5"/>
    <p:sldId id="415" r:id="rId6"/>
    <p:sldId id="401" r:id="rId7"/>
    <p:sldId id="400" r:id="rId8"/>
    <p:sldId id="402" r:id="rId9"/>
    <p:sldId id="403" r:id="rId10"/>
    <p:sldId id="405" r:id="rId11"/>
    <p:sldId id="406" r:id="rId12"/>
    <p:sldId id="413" r:id="rId13"/>
    <p:sldId id="409" r:id="rId14"/>
    <p:sldId id="410" r:id="rId15"/>
    <p:sldId id="416" r:id="rId16"/>
    <p:sldId id="408" r:id="rId17"/>
    <p:sldId id="436" r:id="rId18"/>
    <p:sldId id="426" r:id="rId19"/>
    <p:sldId id="431" r:id="rId20"/>
    <p:sldId id="435" r:id="rId21"/>
    <p:sldId id="434" r:id="rId22"/>
    <p:sldId id="411" r:id="rId23"/>
    <p:sldId id="417" r:id="rId24"/>
    <p:sldId id="422" r:id="rId25"/>
    <p:sldId id="418" r:id="rId26"/>
    <p:sldId id="419" r:id="rId27"/>
    <p:sldId id="341" r:id="rId28"/>
    <p:sldId id="423" r:id="rId29"/>
    <p:sldId id="424" r:id="rId30"/>
    <p:sldId id="377" r:id="rId31"/>
    <p:sldId id="268" r:id="rId32"/>
    <p:sldId id="421" r:id="rId33"/>
    <p:sldId id="270" r:id="rId34"/>
    <p:sldId id="343" r:id="rId35"/>
    <p:sldId id="376" r:id="rId36"/>
    <p:sldId id="273" r:id="rId37"/>
    <p:sldId id="274" r:id="rId38"/>
    <p:sldId id="275" r:id="rId39"/>
    <p:sldId id="344" r:id="rId40"/>
    <p:sldId id="276" r:id="rId41"/>
    <p:sldId id="278" r:id="rId42"/>
    <p:sldId id="279" r:id="rId43"/>
    <p:sldId id="280" r:id="rId44"/>
    <p:sldId id="345" r:id="rId45"/>
    <p:sldId id="281" r:id="rId46"/>
    <p:sldId id="365" r:id="rId47"/>
    <p:sldId id="39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01" userDrawn="1">
          <p15:clr>
            <a:srgbClr val="A4A3A4"/>
          </p15:clr>
        </p15:guide>
        <p15:guide id="2" pos="3840" userDrawn="1">
          <p15:clr>
            <a:srgbClr val="A4A3A4"/>
          </p15:clr>
        </p15:guide>
        <p15:guide id="3" orient="horz" pos="845" userDrawn="1">
          <p15:clr>
            <a:srgbClr val="A4A3A4"/>
          </p15:clr>
        </p15:guide>
        <p15:guide id="4" orient="horz" pos="22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737373"/>
    <a:srgbClr val="4D5356"/>
    <a:srgbClr val="461B2B"/>
    <a:srgbClr val="FFFFFF"/>
    <a:srgbClr val="E2D6C0"/>
    <a:srgbClr val="8B2346"/>
    <a:srgbClr val="B79962"/>
    <a:srgbClr val="461A2B"/>
    <a:srgbClr val="F1EB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D366FB-1CE6-40B1-8170-214BA1B809D8}" v="956" dt="2024-11-13T12:20:20.8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36"/>
    <p:restoredTop sz="47094" autoAdjust="0"/>
  </p:normalViewPr>
  <p:slideViewPr>
    <p:cSldViewPr snapToGrid="0" snapToObjects="1" showGuides="1">
      <p:cViewPr varScale="1">
        <p:scale>
          <a:sx n="40" d="100"/>
          <a:sy n="40" d="100"/>
        </p:scale>
        <p:origin x="2436" y="60"/>
      </p:cViewPr>
      <p:guideLst>
        <p:guide orient="horz" pos="2001"/>
        <p:guide pos="3840"/>
        <p:guide orient="horz" pos="845"/>
        <p:guide orient="horz" pos="2260"/>
      </p:guideLst>
    </p:cSldViewPr>
  </p:slideViewPr>
  <p:notesTextViewPr>
    <p:cViewPr>
      <p:scale>
        <a:sx n="125" d="100"/>
        <a:sy n="125" d="100"/>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yde Kruger" userId="5c288f785b4bea38" providerId="LiveId" clId="{42D366FB-1CE6-40B1-8170-214BA1B809D8}"/>
    <pc:docChg chg="undo redo custSel addSld delSld modSld sldOrd">
      <pc:chgData name="Rayde Kruger" userId="5c288f785b4bea38" providerId="LiveId" clId="{42D366FB-1CE6-40B1-8170-214BA1B809D8}" dt="2024-11-14T10:47:47.306" v="10834" actId="680"/>
      <pc:docMkLst>
        <pc:docMk/>
      </pc:docMkLst>
      <pc:sldChg chg="add del">
        <pc:chgData name="Rayde Kruger" userId="5c288f785b4bea38" providerId="LiveId" clId="{42D366FB-1CE6-40B1-8170-214BA1B809D8}" dt="2024-11-12T20:41:16.473" v="8404" actId="47"/>
        <pc:sldMkLst>
          <pc:docMk/>
          <pc:sldMk cId="587612878" sldId="258"/>
        </pc:sldMkLst>
      </pc:sldChg>
      <pc:sldChg chg="del">
        <pc:chgData name="Rayde Kruger" userId="5c288f785b4bea38" providerId="LiveId" clId="{42D366FB-1CE6-40B1-8170-214BA1B809D8}" dt="2024-11-12T20:41:07.638" v="8400" actId="47"/>
        <pc:sldMkLst>
          <pc:docMk/>
          <pc:sldMk cId="1085262367" sldId="259"/>
        </pc:sldMkLst>
      </pc:sldChg>
      <pc:sldChg chg="addSp delSp modSp del mod">
        <pc:chgData name="Rayde Kruger" userId="5c288f785b4bea38" providerId="LiveId" clId="{42D366FB-1CE6-40B1-8170-214BA1B809D8}" dt="2024-11-12T20:09:42.983" v="7991" actId="47"/>
        <pc:sldMkLst>
          <pc:docMk/>
          <pc:sldMk cId="1038429493" sldId="260"/>
        </pc:sldMkLst>
        <pc:spChg chg="add mod">
          <ac:chgData name="Rayde Kruger" userId="5c288f785b4bea38" providerId="LiveId" clId="{42D366FB-1CE6-40B1-8170-214BA1B809D8}" dt="2024-11-12T20:09:23.149" v="7985" actId="27636"/>
          <ac:spMkLst>
            <pc:docMk/>
            <pc:sldMk cId="1038429493" sldId="260"/>
            <ac:spMk id="4" creationId="{D227CFE3-7B23-A66E-2CE2-1610C40304F1}"/>
          </ac:spMkLst>
        </pc:spChg>
        <pc:spChg chg="del">
          <ac:chgData name="Rayde Kruger" userId="5c288f785b4bea38" providerId="LiveId" clId="{42D366FB-1CE6-40B1-8170-214BA1B809D8}" dt="2024-11-10T14:40:09.089" v="5131"/>
          <ac:spMkLst>
            <pc:docMk/>
            <pc:sldMk cId="1038429493" sldId="260"/>
            <ac:spMk id="9" creationId="{1D1AB67C-F001-554B-ADBF-F84E99D2A96A}"/>
          </ac:spMkLst>
        </pc:spChg>
        <pc:picChg chg="add del mod">
          <ac:chgData name="Rayde Kruger" userId="5c288f785b4bea38" providerId="LiveId" clId="{42D366FB-1CE6-40B1-8170-214BA1B809D8}" dt="2024-11-12T20:09:22.963" v="7984" actId="21"/>
          <ac:picMkLst>
            <pc:docMk/>
            <pc:sldMk cId="1038429493" sldId="260"/>
            <ac:picMk id="3" creationId="{C6C195F2-5D8A-54F7-9F35-AE53A07D8C34}"/>
          </ac:picMkLst>
        </pc:picChg>
      </pc:sldChg>
      <pc:sldChg chg="del">
        <pc:chgData name="Rayde Kruger" userId="5c288f785b4bea38" providerId="LiveId" clId="{42D366FB-1CE6-40B1-8170-214BA1B809D8}" dt="2024-11-12T20:30:48.403" v="8276" actId="47"/>
        <pc:sldMkLst>
          <pc:docMk/>
          <pc:sldMk cId="2252557065" sldId="261"/>
        </pc:sldMkLst>
      </pc:sldChg>
      <pc:sldChg chg="addSp delSp modSp mod">
        <pc:chgData name="Rayde Kruger" userId="5c288f785b4bea38" providerId="LiveId" clId="{42D366FB-1CE6-40B1-8170-214BA1B809D8}" dt="2024-11-12T20:28:50.594" v="8250" actId="20577"/>
        <pc:sldMkLst>
          <pc:docMk/>
          <pc:sldMk cId="3474446913" sldId="268"/>
        </pc:sldMkLst>
        <pc:spChg chg="mod">
          <ac:chgData name="Rayde Kruger" userId="5c288f785b4bea38" providerId="LiveId" clId="{42D366FB-1CE6-40B1-8170-214BA1B809D8}" dt="2024-11-12T20:28:43.633" v="8229" actId="20577"/>
          <ac:spMkLst>
            <pc:docMk/>
            <pc:sldMk cId="3474446913" sldId="268"/>
            <ac:spMk id="5" creationId="{E3B4193E-7CDD-2346-BF41-48CF3124A10A}"/>
          </ac:spMkLst>
        </pc:spChg>
        <pc:spChg chg="del">
          <ac:chgData name="Rayde Kruger" userId="5c288f785b4bea38" providerId="LiveId" clId="{42D366FB-1CE6-40B1-8170-214BA1B809D8}" dt="2024-11-12T20:28:27.989" v="8210"/>
          <ac:spMkLst>
            <pc:docMk/>
            <pc:sldMk cId="3474446913" sldId="268"/>
            <ac:spMk id="6" creationId="{CC256CD9-3397-744F-AB28-7232B1314545}"/>
          </ac:spMkLst>
        </pc:spChg>
        <pc:spChg chg="mod">
          <ac:chgData name="Rayde Kruger" userId="5c288f785b4bea38" providerId="LiveId" clId="{42D366FB-1CE6-40B1-8170-214BA1B809D8}" dt="2024-11-12T20:28:50.594" v="8250" actId="20577"/>
          <ac:spMkLst>
            <pc:docMk/>
            <pc:sldMk cId="3474446913" sldId="268"/>
            <ac:spMk id="7" creationId="{8474A344-6182-CE4D-AAAB-FEF9EF7FA846}"/>
          </ac:spMkLst>
        </pc:spChg>
        <pc:picChg chg="add mod">
          <ac:chgData name="Rayde Kruger" userId="5c288f785b4bea38" providerId="LiveId" clId="{42D366FB-1CE6-40B1-8170-214BA1B809D8}" dt="2024-11-12T20:28:37.677" v="8215"/>
          <ac:picMkLst>
            <pc:docMk/>
            <pc:sldMk cId="3474446913" sldId="268"/>
            <ac:picMk id="3" creationId="{3C21F80F-7671-4547-F095-E706276D0F11}"/>
          </ac:picMkLst>
        </pc:picChg>
      </pc:sldChg>
      <pc:sldChg chg="addSp delSp modSp del mod">
        <pc:chgData name="Rayde Kruger" userId="5c288f785b4bea38" providerId="LiveId" clId="{42D366FB-1CE6-40B1-8170-214BA1B809D8}" dt="2024-11-12T20:30:26.931" v="8275" actId="47"/>
        <pc:sldMkLst>
          <pc:docMk/>
          <pc:sldMk cId="336804547" sldId="269"/>
        </pc:sldMkLst>
        <pc:spChg chg="del">
          <ac:chgData name="Rayde Kruger" userId="5c288f785b4bea38" providerId="LiveId" clId="{42D366FB-1CE6-40B1-8170-214BA1B809D8}" dt="2024-11-12T20:29:08.321" v="8251"/>
          <ac:spMkLst>
            <pc:docMk/>
            <pc:sldMk cId="336804547" sldId="269"/>
            <ac:spMk id="6" creationId="{F6A5E3C5-ADDD-5944-97A4-131414D4938F}"/>
          </ac:spMkLst>
        </pc:spChg>
        <pc:spChg chg="add mod">
          <ac:chgData name="Rayde Kruger" userId="5c288f785b4bea38" providerId="LiveId" clId="{42D366FB-1CE6-40B1-8170-214BA1B809D8}" dt="2024-11-12T20:29:31.003" v="8262" actId="27636"/>
          <ac:spMkLst>
            <pc:docMk/>
            <pc:sldMk cId="336804547" sldId="269"/>
            <ac:spMk id="8" creationId="{767A8181-C330-BF71-BFB6-2D75577C70E6}"/>
          </ac:spMkLst>
        </pc:spChg>
        <pc:picChg chg="add del mod">
          <ac:chgData name="Rayde Kruger" userId="5c288f785b4bea38" providerId="LiveId" clId="{42D366FB-1CE6-40B1-8170-214BA1B809D8}" dt="2024-11-12T20:29:30.909" v="8261" actId="21"/>
          <ac:picMkLst>
            <pc:docMk/>
            <pc:sldMk cId="336804547" sldId="269"/>
            <ac:picMk id="3" creationId="{D41F4E6B-F9D6-91ED-1A94-44869A98E870}"/>
          </ac:picMkLst>
        </pc:picChg>
      </pc:sldChg>
      <pc:sldChg chg="addSp delSp modSp mod ord">
        <pc:chgData name="Rayde Kruger" userId="5c288f785b4bea38" providerId="LiveId" clId="{42D366FB-1CE6-40B1-8170-214BA1B809D8}" dt="2024-11-12T20:32:10.178" v="8288"/>
        <pc:sldMkLst>
          <pc:docMk/>
          <pc:sldMk cId="2165599953" sldId="270"/>
        </pc:sldMkLst>
        <pc:spChg chg="mod">
          <ac:chgData name="Rayde Kruger" userId="5c288f785b4bea38" providerId="LiveId" clId="{42D366FB-1CE6-40B1-8170-214BA1B809D8}" dt="2024-11-12T20:31:33.459" v="8285" actId="20577"/>
          <ac:spMkLst>
            <pc:docMk/>
            <pc:sldMk cId="2165599953" sldId="270"/>
            <ac:spMk id="8" creationId="{36B3A21B-D7C6-DD42-BF60-D7604E9FD20E}"/>
          </ac:spMkLst>
        </pc:spChg>
        <pc:spChg chg="del">
          <ac:chgData name="Rayde Kruger" userId="5c288f785b4bea38" providerId="LiveId" clId="{42D366FB-1CE6-40B1-8170-214BA1B809D8}" dt="2024-11-12T20:31:24.087" v="8278"/>
          <ac:spMkLst>
            <pc:docMk/>
            <pc:sldMk cId="2165599953" sldId="270"/>
            <ac:spMk id="9" creationId="{7A0D82BF-697B-2A4E-AF1F-605EB6586A39}"/>
          </ac:spMkLst>
        </pc:spChg>
        <pc:picChg chg="add mod">
          <ac:chgData name="Rayde Kruger" userId="5c288f785b4bea38" providerId="LiveId" clId="{42D366FB-1CE6-40B1-8170-214BA1B809D8}" dt="2024-11-12T20:31:49.790" v="8286"/>
          <ac:picMkLst>
            <pc:docMk/>
            <pc:sldMk cId="2165599953" sldId="270"/>
            <ac:picMk id="5" creationId="{A0BA09B4-FBA5-0C8B-DD47-DFB14FA3B715}"/>
          </ac:picMkLst>
        </pc:picChg>
      </pc:sldChg>
      <pc:sldChg chg="del">
        <pc:chgData name="Rayde Kruger" userId="5c288f785b4bea38" providerId="LiveId" clId="{42D366FB-1CE6-40B1-8170-214BA1B809D8}" dt="2024-11-12T20:47:40.254" v="8513" actId="47"/>
        <pc:sldMkLst>
          <pc:docMk/>
          <pc:sldMk cId="1209268795" sldId="271"/>
        </pc:sldMkLst>
      </pc:sldChg>
      <pc:sldChg chg="addSp delSp modSp mod">
        <pc:chgData name="Rayde Kruger" userId="5c288f785b4bea38" providerId="LiveId" clId="{42D366FB-1CE6-40B1-8170-214BA1B809D8}" dt="2024-11-13T11:23:18.657" v="10563" actId="20577"/>
        <pc:sldMkLst>
          <pc:docMk/>
          <pc:sldMk cId="4222282773" sldId="273"/>
        </pc:sldMkLst>
        <pc:spChg chg="mod">
          <ac:chgData name="Rayde Kruger" userId="5c288f785b4bea38" providerId="LiveId" clId="{42D366FB-1CE6-40B1-8170-214BA1B809D8}" dt="2024-11-13T11:23:18.657" v="10563" actId="20577"/>
          <ac:spMkLst>
            <pc:docMk/>
            <pc:sldMk cId="4222282773" sldId="273"/>
            <ac:spMk id="5" creationId="{0575A47D-4501-FE47-A872-ADD1AE07C521}"/>
          </ac:spMkLst>
        </pc:spChg>
        <pc:spChg chg="del">
          <ac:chgData name="Rayde Kruger" userId="5c288f785b4bea38" providerId="LiveId" clId="{42D366FB-1CE6-40B1-8170-214BA1B809D8}" dt="2024-11-12T22:25:44.557" v="9812" actId="22"/>
          <ac:spMkLst>
            <pc:docMk/>
            <pc:sldMk cId="4222282773" sldId="273"/>
            <ac:spMk id="6" creationId="{2AE4CF97-C4E7-364C-8041-4F9FF753C242}"/>
          </ac:spMkLst>
        </pc:spChg>
        <pc:picChg chg="add mod ord">
          <ac:chgData name="Rayde Kruger" userId="5c288f785b4bea38" providerId="LiveId" clId="{42D366FB-1CE6-40B1-8170-214BA1B809D8}" dt="2024-11-12T22:28:02.501" v="9828" actId="1076"/>
          <ac:picMkLst>
            <pc:docMk/>
            <pc:sldMk cId="4222282773" sldId="273"/>
            <ac:picMk id="3" creationId="{7E19548B-404D-786A-C5C1-BAF8D361C7CE}"/>
          </ac:picMkLst>
        </pc:picChg>
        <pc:picChg chg="add del mod">
          <ac:chgData name="Rayde Kruger" userId="5c288f785b4bea38" providerId="LiveId" clId="{42D366FB-1CE6-40B1-8170-214BA1B809D8}" dt="2024-11-12T22:27:51.221" v="9820" actId="478"/>
          <ac:picMkLst>
            <pc:docMk/>
            <pc:sldMk cId="4222282773" sldId="273"/>
            <ac:picMk id="8" creationId="{8F4D4830-A7CF-76B6-C4CC-73C376297F22}"/>
          </ac:picMkLst>
        </pc:picChg>
        <pc:picChg chg="add mod">
          <ac:chgData name="Rayde Kruger" userId="5c288f785b4bea38" providerId="LiveId" clId="{42D366FB-1CE6-40B1-8170-214BA1B809D8}" dt="2024-11-12T22:28:01.199" v="9827" actId="1076"/>
          <ac:picMkLst>
            <pc:docMk/>
            <pc:sldMk cId="4222282773" sldId="273"/>
            <ac:picMk id="10" creationId="{35E7105D-9028-E52A-61F0-4BEFFFB86C61}"/>
          </ac:picMkLst>
        </pc:picChg>
      </pc:sldChg>
      <pc:sldChg chg="del">
        <pc:chgData name="Rayde Kruger" userId="5c288f785b4bea38" providerId="LiveId" clId="{42D366FB-1CE6-40B1-8170-214BA1B809D8}" dt="2024-11-08T21:54:31.982" v="11" actId="47"/>
        <pc:sldMkLst>
          <pc:docMk/>
          <pc:sldMk cId="1886526316" sldId="333"/>
        </pc:sldMkLst>
      </pc:sldChg>
      <pc:sldChg chg="addSp delSp modSp mod">
        <pc:chgData name="Rayde Kruger" userId="5c288f785b4bea38" providerId="LiveId" clId="{42D366FB-1CE6-40B1-8170-214BA1B809D8}" dt="2024-11-12T20:32:41.245" v="8307" actId="20577"/>
        <pc:sldMkLst>
          <pc:docMk/>
          <pc:sldMk cId="3835507623" sldId="341"/>
        </pc:sldMkLst>
        <pc:spChg chg="add mod">
          <ac:chgData name="Rayde Kruger" userId="5c288f785b4bea38" providerId="LiveId" clId="{42D366FB-1CE6-40B1-8170-214BA1B809D8}" dt="2024-11-12T20:32:31.327" v="8291" actId="27636"/>
          <ac:spMkLst>
            <pc:docMk/>
            <pc:sldMk cId="3835507623" sldId="341"/>
            <ac:spMk id="7" creationId="{9BA7AA7F-1C2D-DEA5-2A2A-5E7B1C8235AA}"/>
          </ac:spMkLst>
        </pc:spChg>
        <pc:spChg chg="del">
          <ac:chgData name="Rayde Kruger" userId="5c288f785b4bea38" providerId="LiveId" clId="{42D366FB-1CE6-40B1-8170-214BA1B809D8}" dt="2024-11-12T20:26:47.016" v="8181"/>
          <ac:spMkLst>
            <pc:docMk/>
            <pc:sldMk cId="3835507623" sldId="341"/>
            <ac:spMk id="11" creationId="{8C23658C-1524-F743-95F3-C60DE7F53EB4}"/>
          </ac:spMkLst>
        </pc:spChg>
        <pc:spChg chg="del">
          <ac:chgData name="Rayde Kruger" userId="5c288f785b4bea38" providerId="LiveId" clId="{42D366FB-1CE6-40B1-8170-214BA1B809D8}" dt="2024-11-12T20:26:49.177" v="8182"/>
          <ac:spMkLst>
            <pc:docMk/>
            <pc:sldMk cId="3835507623" sldId="341"/>
            <ac:spMk id="13" creationId="{33ECE129-4A86-5F41-92B0-1DB794F4C21D}"/>
          </ac:spMkLst>
        </pc:spChg>
        <pc:spChg chg="mod">
          <ac:chgData name="Rayde Kruger" userId="5c288f785b4bea38" providerId="LiveId" clId="{42D366FB-1CE6-40B1-8170-214BA1B809D8}" dt="2024-11-12T20:32:41.245" v="8307" actId="20577"/>
          <ac:spMkLst>
            <pc:docMk/>
            <pc:sldMk cId="3835507623" sldId="341"/>
            <ac:spMk id="19" creationId="{39F9A8BC-477C-8443-BCD2-429425A45977}"/>
          </ac:spMkLst>
        </pc:spChg>
        <pc:picChg chg="add del mod">
          <ac:chgData name="Rayde Kruger" userId="5c288f785b4bea38" providerId="LiveId" clId="{42D366FB-1CE6-40B1-8170-214BA1B809D8}" dt="2024-11-12T20:32:31.263" v="8290" actId="21"/>
          <ac:picMkLst>
            <pc:docMk/>
            <pc:sldMk cId="3835507623" sldId="341"/>
            <ac:picMk id="3" creationId="{1049BB51-7255-70E5-3D52-2D1B812C85E5}"/>
          </ac:picMkLst>
        </pc:picChg>
        <pc:picChg chg="add mod">
          <ac:chgData name="Rayde Kruger" userId="5c288f785b4bea38" providerId="LiveId" clId="{42D366FB-1CE6-40B1-8170-214BA1B809D8}" dt="2024-11-12T20:32:35.406" v="8292" actId="1076"/>
          <ac:picMkLst>
            <pc:docMk/>
            <pc:sldMk cId="3835507623" sldId="341"/>
            <ac:picMk id="5" creationId="{BDD1D00B-90BD-3842-CA7B-8D865E704955}"/>
          </ac:picMkLst>
        </pc:picChg>
      </pc:sldChg>
      <pc:sldChg chg="addSp delSp modSp mod">
        <pc:chgData name="Rayde Kruger" userId="5c288f785b4bea38" providerId="LiveId" clId="{42D366FB-1CE6-40B1-8170-214BA1B809D8}" dt="2024-11-12T20:39:45.690" v="8399" actId="14100"/>
        <pc:sldMkLst>
          <pc:docMk/>
          <pc:sldMk cId="3608538651" sldId="343"/>
        </pc:sldMkLst>
        <pc:spChg chg="del">
          <ac:chgData name="Rayde Kruger" userId="5c288f785b4bea38" providerId="LiveId" clId="{42D366FB-1CE6-40B1-8170-214BA1B809D8}" dt="2024-11-12T20:38:43.844" v="8351" actId="478"/>
          <ac:spMkLst>
            <pc:docMk/>
            <pc:sldMk cId="3608538651" sldId="343"/>
            <ac:spMk id="11" creationId="{ABAEEE0F-A867-FF4B-BF6E-A514F3A65905}"/>
          </ac:spMkLst>
        </pc:spChg>
        <pc:spChg chg="del">
          <ac:chgData name="Rayde Kruger" userId="5c288f785b4bea38" providerId="LiveId" clId="{42D366FB-1CE6-40B1-8170-214BA1B809D8}" dt="2024-11-12T20:38:41.848" v="8350" actId="478"/>
          <ac:spMkLst>
            <pc:docMk/>
            <pc:sldMk cId="3608538651" sldId="343"/>
            <ac:spMk id="12" creationId="{18C9709C-D1E1-E146-8C8F-2EE6340EE738}"/>
          </ac:spMkLst>
        </pc:spChg>
        <pc:spChg chg="del">
          <ac:chgData name="Rayde Kruger" userId="5c288f785b4bea38" providerId="LiveId" clId="{42D366FB-1CE6-40B1-8170-214BA1B809D8}" dt="2024-11-12T20:38:35.752" v="8347" actId="478"/>
          <ac:spMkLst>
            <pc:docMk/>
            <pc:sldMk cId="3608538651" sldId="343"/>
            <ac:spMk id="13" creationId="{8B71A4D8-A164-E740-A988-B1E14EFFE0E7}"/>
          </ac:spMkLst>
        </pc:spChg>
        <pc:spChg chg="del">
          <ac:chgData name="Rayde Kruger" userId="5c288f785b4bea38" providerId="LiveId" clId="{42D366FB-1CE6-40B1-8170-214BA1B809D8}" dt="2024-11-12T20:38:39.024" v="8348" actId="478"/>
          <ac:spMkLst>
            <pc:docMk/>
            <pc:sldMk cId="3608538651" sldId="343"/>
            <ac:spMk id="14" creationId="{C126EEF3-8209-334D-9BD7-A5D0A1B25181}"/>
          </ac:spMkLst>
        </pc:spChg>
        <pc:spChg chg="del">
          <ac:chgData name="Rayde Kruger" userId="5c288f785b4bea38" providerId="LiveId" clId="{42D366FB-1CE6-40B1-8170-214BA1B809D8}" dt="2024-11-12T20:38:40.808" v="8349" actId="478"/>
          <ac:spMkLst>
            <pc:docMk/>
            <pc:sldMk cId="3608538651" sldId="343"/>
            <ac:spMk id="15" creationId="{C9886364-21E9-7341-93DE-F5AA1D09E2D3}"/>
          </ac:spMkLst>
        </pc:spChg>
        <pc:spChg chg="del">
          <ac:chgData name="Rayde Kruger" userId="5c288f785b4bea38" providerId="LiveId" clId="{42D366FB-1CE6-40B1-8170-214BA1B809D8}" dt="2024-11-12T20:39:02.774" v="8380" actId="478"/>
          <ac:spMkLst>
            <pc:docMk/>
            <pc:sldMk cId="3608538651" sldId="343"/>
            <ac:spMk id="16" creationId="{A6C522AB-5F4C-FA48-967B-C3FCAE5D8CD8}"/>
          </ac:spMkLst>
        </pc:spChg>
        <pc:spChg chg="del">
          <ac:chgData name="Rayde Kruger" userId="5c288f785b4bea38" providerId="LiveId" clId="{42D366FB-1CE6-40B1-8170-214BA1B809D8}" dt="2024-11-12T20:39:03.616" v="8381" actId="478"/>
          <ac:spMkLst>
            <pc:docMk/>
            <pc:sldMk cId="3608538651" sldId="343"/>
            <ac:spMk id="17" creationId="{3D691900-CFEA-A444-846E-1896548B0782}"/>
          </ac:spMkLst>
        </pc:spChg>
        <pc:spChg chg="del">
          <ac:chgData name="Rayde Kruger" userId="5c288f785b4bea38" providerId="LiveId" clId="{42D366FB-1CE6-40B1-8170-214BA1B809D8}" dt="2024-11-12T20:38:44.909" v="8352" actId="478"/>
          <ac:spMkLst>
            <pc:docMk/>
            <pc:sldMk cId="3608538651" sldId="343"/>
            <ac:spMk id="18" creationId="{88E8DB43-E920-8C46-9065-8354725562E3}"/>
          </ac:spMkLst>
        </pc:spChg>
        <pc:spChg chg="mod">
          <ac:chgData name="Rayde Kruger" userId="5c288f785b4bea38" providerId="LiveId" clId="{42D366FB-1CE6-40B1-8170-214BA1B809D8}" dt="2024-11-12T20:38:58.649" v="8377" actId="27636"/>
          <ac:spMkLst>
            <pc:docMk/>
            <pc:sldMk cId="3608538651" sldId="343"/>
            <ac:spMk id="19" creationId="{6D947BE0-57F3-7943-85EF-865ECBC8DC29}"/>
          </ac:spMkLst>
        </pc:spChg>
        <pc:picChg chg="add mod modCrop">
          <ac:chgData name="Rayde Kruger" userId="5c288f785b4bea38" providerId="LiveId" clId="{42D366FB-1CE6-40B1-8170-214BA1B809D8}" dt="2024-11-12T20:39:45.690" v="8399" actId="14100"/>
          <ac:picMkLst>
            <pc:docMk/>
            <pc:sldMk cId="3608538651" sldId="343"/>
            <ac:picMk id="3" creationId="{04EAFC14-B8BA-DA1B-A172-81D4E3D7199F}"/>
          </ac:picMkLst>
        </pc:picChg>
        <pc:picChg chg="add mod modCrop">
          <ac:chgData name="Rayde Kruger" userId="5c288f785b4bea38" providerId="LiveId" clId="{42D366FB-1CE6-40B1-8170-214BA1B809D8}" dt="2024-11-12T20:39:38.460" v="8397"/>
          <ac:picMkLst>
            <pc:docMk/>
            <pc:sldMk cId="3608538651" sldId="343"/>
            <ac:picMk id="4" creationId="{ADC54382-03B8-46AD-2C17-374E08D4387B}"/>
          </ac:picMkLst>
        </pc:picChg>
      </pc:sldChg>
      <pc:sldChg chg="addSp delSp modSp mod">
        <pc:chgData name="Rayde Kruger" userId="5c288f785b4bea38" providerId="LiveId" clId="{42D366FB-1CE6-40B1-8170-214BA1B809D8}" dt="2024-11-13T11:23:54.221" v="10584" actId="1076"/>
        <pc:sldMkLst>
          <pc:docMk/>
          <pc:sldMk cId="3365016515" sldId="376"/>
        </pc:sldMkLst>
        <pc:spChg chg="mod">
          <ac:chgData name="Rayde Kruger" userId="5c288f785b4bea38" providerId="LiveId" clId="{42D366FB-1CE6-40B1-8170-214BA1B809D8}" dt="2024-11-12T20:46:46.475" v="8511" actId="20577"/>
          <ac:spMkLst>
            <pc:docMk/>
            <pc:sldMk cId="3365016515" sldId="376"/>
            <ac:spMk id="5" creationId="{44C454B0-42A8-F84A-AD78-7F713B155D1C}"/>
          </ac:spMkLst>
        </pc:spChg>
        <pc:spChg chg="del">
          <ac:chgData name="Rayde Kruger" userId="5c288f785b4bea38" providerId="LiveId" clId="{42D366FB-1CE6-40B1-8170-214BA1B809D8}" dt="2024-11-12T20:46:11.864" v="8473"/>
          <ac:spMkLst>
            <pc:docMk/>
            <pc:sldMk cId="3365016515" sldId="376"/>
            <ac:spMk id="6" creationId="{628F03AC-A4F6-3440-A934-FAF64B5CE390}"/>
          </ac:spMkLst>
        </pc:spChg>
        <pc:spChg chg="del">
          <ac:chgData name="Rayde Kruger" userId="5c288f785b4bea38" providerId="LiveId" clId="{42D366FB-1CE6-40B1-8170-214BA1B809D8}" dt="2024-11-12T20:47:23.826" v="8512" actId="478"/>
          <ac:spMkLst>
            <pc:docMk/>
            <pc:sldMk cId="3365016515" sldId="376"/>
            <ac:spMk id="7" creationId="{36C3EFC0-6DD7-9A4F-A830-1E681BE95CBD}"/>
          </ac:spMkLst>
        </pc:spChg>
        <pc:picChg chg="add mod">
          <ac:chgData name="Rayde Kruger" userId="5c288f785b4bea38" providerId="LiveId" clId="{42D366FB-1CE6-40B1-8170-214BA1B809D8}" dt="2024-11-13T11:23:54.221" v="10584" actId="1076"/>
          <ac:picMkLst>
            <pc:docMk/>
            <pc:sldMk cId="3365016515" sldId="376"/>
            <ac:picMk id="3" creationId="{568BAB0C-B5C7-61D1-FCC2-5B591B64EE18}"/>
          </ac:picMkLst>
        </pc:picChg>
      </pc:sldChg>
      <pc:sldChg chg="addSp modSp mod">
        <pc:chgData name="Rayde Kruger" userId="5c288f785b4bea38" providerId="LiveId" clId="{42D366FB-1CE6-40B1-8170-214BA1B809D8}" dt="2024-11-12T20:28:23.501" v="8209"/>
        <pc:sldMkLst>
          <pc:docMk/>
          <pc:sldMk cId="2744067534" sldId="377"/>
        </pc:sldMkLst>
        <pc:spChg chg="mod">
          <ac:chgData name="Rayde Kruger" userId="5c288f785b4bea38" providerId="LiveId" clId="{42D366FB-1CE6-40B1-8170-214BA1B809D8}" dt="2024-11-12T20:28:23.501" v="8209"/>
          <ac:spMkLst>
            <pc:docMk/>
            <pc:sldMk cId="2744067534" sldId="377"/>
            <ac:spMk id="5" creationId="{CABF81A4-F22A-1D48-9246-1DA169B9D253}"/>
          </ac:spMkLst>
        </pc:spChg>
        <pc:spChg chg="mod">
          <ac:chgData name="Rayde Kruger" userId="5c288f785b4bea38" providerId="LiveId" clId="{42D366FB-1CE6-40B1-8170-214BA1B809D8}" dt="2024-11-12T20:28:18.822" v="8207" actId="20577"/>
          <ac:spMkLst>
            <pc:docMk/>
            <pc:sldMk cId="2744067534" sldId="377"/>
            <ac:spMk id="6" creationId="{3167B408-C668-544D-9EA8-4502F8FCD517}"/>
          </ac:spMkLst>
        </pc:spChg>
        <pc:picChg chg="add mod">
          <ac:chgData name="Rayde Kruger" userId="5c288f785b4bea38" providerId="LiveId" clId="{42D366FB-1CE6-40B1-8170-214BA1B809D8}" dt="2024-11-12T20:28:14.839" v="8206"/>
          <ac:picMkLst>
            <pc:docMk/>
            <pc:sldMk cId="2744067534" sldId="377"/>
            <ac:picMk id="2" creationId="{35B41203-E22B-242B-304E-613B5D6F0077}"/>
          </ac:picMkLst>
        </pc:picChg>
      </pc:sldChg>
      <pc:sldChg chg="addSp delSp modSp mod setBg modNotesTx">
        <pc:chgData name="Rayde Kruger" userId="5c288f785b4bea38" providerId="LiveId" clId="{42D366FB-1CE6-40B1-8170-214BA1B809D8}" dt="2024-11-13T12:24:26.199" v="10831" actId="20577"/>
        <pc:sldMkLst>
          <pc:docMk/>
          <pc:sldMk cId="4162347471" sldId="396"/>
        </pc:sldMkLst>
        <pc:spChg chg="mod">
          <ac:chgData name="Rayde Kruger" userId="5c288f785b4bea38" providerId="LiveId" clId="{42D366FB-1CE6-40B1-8170-214BA1B809D8}" dt="2024-11-12T21:30:43.343" v="9174" actId="20577"/>
          <ac:spMkLst>
            <pc:docMk/>
            <pc:sldMk cId="4162347471" sldId="396"/>
            <ac:spMk id="2" creationId="{78FFE392-5910-874B-8661-FD0BB93EFA5D}"/>
          </ac:spMkLst>
        </pc:spChg>
        <pc:spChg chg="add mod">
          <ac:chgData name="Rayde Kruger" userId="5c288f785b4bea38" providerId="LiveId" clId="{42D366FB-1CE6-40B1-8170-214BA1B809D8}" dt="2024-11-11T15:24:21.067" v="6653" actId="1076"/>
          <ac:spMkLst>
            <pc:docMk/>
            <pc:sldMk cId="4162347471" sldId="396"/>
            <ac:spMk id="3" creationId="{091928C7-CE8E-9E95-CDF6-1FF419C7D45B}"/>
          </ac:spMkLst>
        </pc:spChg>
        <pc:spChg chg="del">
          <ac:chgData name="Rayde Kruger" userId="5c288f785b4bea38" providerId="LiveId" clId="{42D366FB-1CE6-40B1-8170-214BA1B809D8}" dt="2024-11-12T19:07:45.360" v="7625" actId="478"/>
          <ac:spMkLst>
            <pc:docMk/>
            <pc:sldMk cId="4162347471" sldId="396"/>
            <ac:spMk id="4" creationId="{1982AB7D-2BAE-EF40-81E9-5AD098526BD0}"/>
          </ac:spMkLst>
        </pc:spChg>
        <pc:spChg chg="add del">
          <ac:chgData name="Rayde Kruger" userId="5c288f785b4bea38" providerId="LiveId" clId="{42D366FB-1CE6-40B1-8170-214BA1B809D8}" dt="2024-11-12T21:24:39.483" v="9018" actId="478"/>
          <ac:spMkLst>
            <pc:docMk/>
            <pc:sldMk cId="4162347471" sldId="396"/>
            <ac:spMk id="5" creationId="{6E592EA4-61F9-3B34-BECC-761978526C77}"/>
          </ac:spMkLst>
        </pc:spChg>
        <pc:spChg chg="add del mod">
          <ac:chgData name="Rayde Kruger" userId="5c288f785b4bea38" providerId="LiveId" clId="{42D366FB-1CE6-40B1-8170-214BA1B809D8}" dt="2024-11-12T21:30:46.340" v="9175" actId="478"/>
          <ac:spMkLst>
            <pc:docMk/>
            <pc:sldMk cId="4162347471" sldId="396"/>
            <ac:spMk id="6" creationId="{7ABB9B90-231C-01D3-539F-184AAFA1DFC3}"/>
          </ac:spMkLst>
        </pc:spChg>
        <pc:spChg chg="add del mod">
          <ac:chgData name="Rayde Kruger" userId="5c288f785b4bea38" providerId="LiveId" clId="{42D366FB-1CE6-40B1-8170-214BA1B809D8}" dt="2024-11-12T21:29:05.898" v="9142" actId="11529"/>
          <ac:spMkLst>
            <pc:docMk/>
            <pc:sldMk cId="4162347471" sldId="396"/>
            <ac:spMk id="7" creationId="{7F7DEB59-E163-CB70-6211-B919AA735802}"/>
          </ac:spMkLst>
        </pc:spChg>
      </pc:sldChg>
      <pc:sldChg chg="del">
        <pc:chgData name="Rayde Kruger" userId="5c288f785b4bea38" providerId="LiveId" clId="{42D366FB-1CE6-40B1-8170-214BA1B809D8}" dt="2024-11-09T21:03:17.694" v="3458" actId="47"/>
        <pc:sldMkLst>
          <pc:docMk/>
          <pc:sldMk cId="3192580946" sldId="397"/>
        </pc:sldMkLst>
      </pc:sldChg>
      <pc:sldChg chg="modSp new del mod">
        <pc:chgData name="Rayde Kruger" userId="5c288f785b4bea38" providerId="LiveId" clId="{42D366FB-1CE6-40B1-8170-214BA1B809D8}" dt="2024-11-09T21:03:17.130" v="3457" actId="47"/>
        <pc:sldMkLst>
          <pc:docMk/>
          <pc:sldMk cId="2186099959" sldId="399"/>
        </pc:sldMkLst>
        <pc:spChg chg="mod">
          <ac:chgData name="Rayde Kruger" userId="5c288f785b4bea38" providerId="LiveId" clId="{42D366FB-1CE6-40B1-8170-214BA1B809D8}" dt="2024-11-08T21:52:03.931" v="6" actId="27636"/>
          <ac:spMkLst>
            <pc:docMk/>
            <pc:sldMk cId="2186099959" sldId="399"/>
            <ac:spMk id="2" creationId="{6F13FAA0-2309-A2DD-F203-5530F8701610}"/>
          </ac:spMkLst>
        </pc:spChg>
      </pc:sldChg>
      <pc:sldChg chg="addSp delSp modSp new mod ord modNotesTx">
        <pc:chgData name="Rayde Kruger" userId="5c288f785b4bea38" providerId="LiveId" clId="{42D366FB-1CE6-40B1-8170-214BA1B809D8}" dt="2024-11-13T08:36:31.398" v="10369" actId="20577"/>
        <pc:sldMkLst>
          <pc:docMk/>
          <pc:sldMk cId="3343680805" sldId="400"/>
        </pc:sldMkLst>
        <pc:spChg chg="del mod">
          <ac:chgData name="Rayde Kruger" userId="5c288f785b4bea38" providerId="LiveId" clId="{42D366FB-1CE6-40B1-8170-214BA1B809D8}" dt="2024-11-09T08:04:45.644" v="471"/>
          <ac:spMkLst>
            <pc:docMk/>
            <pc:sldMk cId="3343680805" sldId="400"/>
            <ac:spMk id="2" creationId="{BF3DF66A-61F4-E437-97F1-DE6378B1ACD1}"/>
          </ac:spMkLst>
        </pc:spChg>
        <pc:spChg chg="mod">
          <ac:chgData name="Rayde Kruger" userId="5c288f785b4bea38" providerId="LiveId" clId="{42D366FB-1CE6-40B1-8170-214BA1B809D8}" dt="2024-11-09T08:24:10.790" v="584" actId="20577"/>
          <ac:spMkLst>
            <pc:docMk/>
            <pc:sldMk cId="3343680805" sldId="400"/>
            <ac:spMk id="3" creationId="{0ED56870-B484-B7E7-5E70-646DAFB47511}"/>
          </ac:spMkLst>
        </pc:spChg>
        <pc:spChg chg="mod">
          <ac:chgData name="Rayde Kruger" userId="5c288f785b4bea38" providerId="LiveId" clId="{42D366FB-1CE6-40B1-8170-214BA1B809D8}" dt="2024-11-11T15:20:58.199" v="6596" actId="20577"/>
          <ac:spMkLst>
            <pc:docMk/>
            <pc:sldMk cId="3343680805" sldId="400"/>
            <ac:spMk id="4" creationId="{41FE5D46-161C-0E69-122B-8119F187DB14}"/>
          </ac:spMkLst>
        </pc:spChg>
        <pc:spChg chg="mod">
          <ac:chgData name="Rayde Kruger" userId="5c288f785b4bea38" providerId="LiveId" clId="{42D366FB-1CE6-40B1-8170-214BA1B809D8}" dt="2024-11-09T08:10:22.073" v="509" actId="14100"/>
          <ac:spMkLst>
            <pc:docMk/>
            <pc:sldMk cId="3343680805" sldId="400"/>
            <ac:spMk id="7" creationId="{59E4915F-DD6C-03B7-D43B-C143B2ABCEEC}"/>
          </ac:spMkLst>
        </pc:spChg>
        <pc:spChg chg="mod">
          <ac:chgData name="Rayde Kruger" userId="5c288f785b4bea38" providerId="LiveId" clId="{42D366FB-1CE6-40B1-8170-214BA1B809D8}" dt="2024-11-08T21:52:03.856" v="4"/>
          <ac:spMkLst>
            <pc:docMk/>
            <pc:sldMk cId="3343680805" sldId="400"/>
            <ac:spMk id="8" creationId="{04652861-83F3-3AB5-8714-6B81AA86AB90}"/>
          </ac:spMkLst>
        </pc:spChg>
        <pc:spChg chg="mod">
          <ac:chgData name="Rayde Kruger" userId="5c288f785b4bea38" providerId="LiveId" clId="{42D366FB-1CE6-40B1-8170-214BA1B809D8}" dt="2024-11-08T21:52:03.856" v="4"/>
          <ac:spMkLst>
            <pc:docMk/>
            <pc:sldMk cId="3343680805" sldId="400"/>
            <ac:spMk id="9" creationId="{8FE0E589-0022-D9A2-8EB2-C87A8B7689BC}"/>
          </ac:spMkLst>
        </pc:spChg>
        <pc:spChg chg="mod">
          <ac:chgData name="Rayde Kruger" userId="5c288f785b4bea38" providerId="LiveId" clId="{42D366FB-1CE6-40B1-8170-214BA1B809D8}" dt="2024-11-09T08:49:09.835" v="1202" actId="1076"/>
          <ac:spMkLst>
            <pc:docMk/>
            <pc:sldMk cId="3343680805" sldId="400"/>
            <ac:spMk id="10" creationId="{761ECE25-DB9B-FA57-352B-199041C63ED0}"/>
          </ac:spMkLst>
        </pc:spChg>
        <pc:spChg chg="mod">
          <ac:chgData name="Rayde Kruger" userId="5c288f785b4bea38" providerId="LiveId" clId="{42D366FB-1CE6-40B1-8170-214BA1B809D8}" dt="2024-11-08T21:52:03.856" v="4"/>
          <ac:spMkLst>
            <pc:docMk/>
            <pc:sldMk cId="3343680805" sldId="400"/>
            <ac:spMk id="12" creationId="{51575D35-4E6C-93AC-F9AC-A399F44663CE}"/>
          </ac:spMkLst>
        </pc:spChg>
        <pc:spChg chg="mod">
          <ac:chgData name="Rayde Kruger" userId="5c288f785b4bea38" providerId="LiveId" clId="{42D366FB-1CE6-40B1-8170-214BA1B809D8}" dt="2024-11-08T21:52:03.856" v="4"/>
          <ac:spMkLst>
            <pc:docMk/>
            <pc:sldMk cId="3343680805" sldId="400"/>
            <ac:spMk id="13" creationId="{F0A8A6C9-9136-679C-5252-26EC63D5F794}"/>
          </ac:spMkLst>
        </pc:spChg>
        <pc:spChg chg="mod">
          <ac:chgData name="Rayde Kruger" userId="5c288f785b4bea38" providerId="LiveId" clId="{42D366FB-1CE6-40B1-8170-214BA1B809D8}" dt="2024-11-08T21:52:03.856" v="4"/>
          <ac:spMkLst>
            <pc:docMk/>
            <pc:sldMk cId="3343680805" sldId="400"/>
            <ac:spMk id="14" creationId="{CED48BBD-319A-0DA0-34A0-DC58874F7D54}"/>
          </ac:spMkLst>
        </pc:spChg>
        <pc:spChg chg="mod">
          <ac:chgData name="Rayde Kruger" userId="5c288f785b4bea38" providerId="LiveId" clId="{42D366FB-1CE6-40B1-8170-214BA1B809D8}" dt="2024-11-08T21:52:03.856" v="4"/>
          <ac:spMkLst>
            <pc:docMk/>
            <pc:sldMk cId="3343680805" sldId="400"/>
            <ac:spMk id="15" creationId="{99FB8B55-CB77-2603-3387-3654829F0A97}"/>
          </ac:spMkLst>
        </pc:spChg>
        <pc:spChg chg="mod">
          <ac:chgData name="Rayde Kruger" userId="5c288f785b4bea38" providerId="LiveId" clId="{42D366FB-1CE6-40B1-8170-214BA1B809D8}" dt="2024-11-09T08:32:40.852" v="715" actId="1076"/>
          <ac:spMkLst>
            <pc:docMk/>
            <pc:sldMk cId="3343680805" sldId="400"/>
            <ac:spMk id="18" creationId="{17F19FF7-2CCF-D834-62DD-E892CC68F548}"/>
          </ac:spMkLst>
        </pc:spChg>
        <pc:spChg chg="mod">
          <ac:chgData name="Rayde Kruger" userId="5c288f785b4bea38" providerId="LiveId" clId="{42D366FB-1CE6-40B1-8170-214BA1B809D8}" dt="2024-11-08T21:52:21.014" v="8"/>
          <ac:spMkLst>
            <pc:docMk/>
            <pc:sldMk cId="3343680805" sldId="400"/>
            <ac:spMk id="19" creationId="{BA1A8089-3936-664F-9237-02EA31D701C2}"/>
          </ac:spMkLst>
        </pc:spChg>
        <pc:spChg chg="mod">
          <ac:chgData name="Rayde Kruger" userId="5c288f785b4bea38" providerId="LiveId" clId="{42D366FB-1CE6-40B1-8170-214BA1B809D8}" dt="2024-11-08T21:52:21.014" v="8"/>
          <ac:spMkLst>
            <pc:docMk/>
            <pc:sldMk cId="3343680805" sldId="400"/>
            <ac:spMk id="20" creationId="{D651CD1A-DE5C-F45A-426D-104349B2947D}"/>
          </ac:spMkLst>
        </pc:spChg>
        <pc:spChg chg="mod">
          <ac:chgData name="Rayde Kruger" userId="5c288f785b4bea38" providerId="LiveId" clId="{42D366FB-1CE6-40B1-8170-214BA1B809D8}" dt="2024-11-08T21:52:21.014" v="8"/>
          <ac:spMkLst>
            <pc:docMk/>
            <pc:sldMk cId="3343680805" sldId="400"/>
            <ac:spMk id="27" creationId="{013AB10C-72AE-7E32-9DDA-17D71A5C282D}"/>
          </ac:spMkLst>
        </pc:spChg>
        <pc:spChg chg="mod">
          <ac:chgData name="Rayde Kruger" userId="5c288f785b4bea38" providerId="LiveId" clId="{42D366FB-1CE6-40B1-8170-214BA1B809D8}" dt="2024-11-08T21:52:21.014" v="8"/>
          <ac:spMkLst>
            <pc:docMk/>
            <pc:sldMk cId="3343680805" sldId="400"/>
            <ac:spMk id="28" creationId="{CDC52C4F-A156-84A3-C8A5-A20F910EAEEB}"/>
          </ac:spMkLst>
        </pc:spChg>
        <pc:spChg chg="mod">
          <ac:chgData name="Rayde Kruger" userId="5c288f785b4bea38" providerId="LiveId" clId="{42D366FB-1CE6-40B1-8170-214BA1B809D8}" dt="2024-11-08T21:52:21.014" v="8"/>
          <ac:spMkLst>
            <pc:docMk/>
            <pc:sldMk cId="3343680805" sldId="400"/>
            <ac:spMk id="29" creationId="{AC648AD6-1296-5295-0188-37FE637B722A}"/>
          </ac:spMkLst>
        </pc:spChg>
        <pc:spChg chg="mod">
          <ac:chgData name="Rayde Kruger" userId="5c288f785b4bea38" providerId="LiveId" clId="{42D366FB-1CE6-40B1-8170-214BA1B809D8}" dt="2024-11-08T21:52:21.014" v="8"/>
          <ac:spMkLst>
            <pc:docMk/>
            <pc:sldMk cId="3343680805" sldId="400"/>
            <ac:spMk id="30" creationId="{AD8A4FCB-DF5F-4717-DC70-061BC143415B}"/>
          </ac:spMkLst>
        </pc:spChg>
        <pc:spChg chg="mod">
          <ac:chgData name="Rayde Kruger" userId="5c288f785b4bea38" providerId="LiveId" clId="{42D366FB-1CE6-40B1-8170-214BA1B809D8}" dt="2024-11-08T21:52:21.014" v="8"/>
          <ac:spMkLst>
            <pc:docMk/>
            <pc:sldMk cId="3343680805" sldId="400"/>
            <ac:spMk id="31" creationId="{24FA5232-9A2E-1940-0DD8-A5B35685BE80}"/>
          </ac:spMkLst>
        </pc:spChg>
        <pc:spChg chg="mod">
          <ac:chgData name="Rayde Kruger" userId="5c288f785b4bea38" providerId="LiveId" clId="{42D366FB-1CE6-40B1-8170-214BA1B809D8}" dt="2024-11-08T21:52:21.014" v="8"/>
          <ac:spMkLst>
            <pc:docMk/>
            <pc:sldMk cId="3343680805" sldId="400"/>
            <ac:spMk id="32" creationId="{4AE48AC3-674C-FD1F-0D91-B2143895BA61}"/>
          </ac:spMkLst>
        </pc:spChg>
        <pc:spChg chg="mod">
          <ac:chgData name="Rayde Kruger" userId="5c288f785b4bea38" providerId="LiveId" clId="{42D366FB-1CE6-40B1-8170-214BA1B809D8}" dt="2024-11-08T21:52:21.014" v="8"/>
          <ac:spMkLst>
            <pc:docMk/>
            <pc:sldMk cId="3343680805" sldId="400"/>
            <ac:spMk id="33" creationId="{68CA3168-0D3D-F6D9-1CA3-DD8E531C4666}"/>
          </ac:spMkLst>
        </pc:spChg>
        <pc:spChg chg="mod">
          <ac:chgData name="Rayde Kruger" userId="5c288f785b4bea38" providerId="LiveId" clId="{42D366FB-1CE6-40B1-8170-214BA1B809D8}" dt="2024-11-08T21:52:21.014" v="8"/>
          <ac:spMkLst>
            <pc:docMk/>
            <pc:sldMk cId="3343680805" sldId="400"/>
            <ac:spMk id="34" creationId="{6ED15D14-0A57-6278-C764-89FAEBF26CA5}"/>
          </ac:spMkLst>
        </pc:spChg>
        <pc:spChg chg="mod">
          <ac:chgData name="Rayde Kruger" userId="5c288f785b4bea38" providerId="LiveId" clId="{42D366FB-1CE6-40B1-8170-214BA1B809D8}" dt="2024-11-08T21:52:21.014" v="8"/>
          <ac:spMkLst>
            <pc:docMk/>
            <pc:sldMk cId="3343680805" sldId="400"/>
            <ac:spMk id="35" creationId="{A8A70EAE-B95A-63F3-701A-B7ECADE3DF5D}"/>
          </ac:spMkLst>
        </pc:spChg>
        <pc:spChg chg="mod">
          <ac:chgData name="Rayde Kruger" userId="5c288f785b4bea38" providerId="LiveId" clId="{42D366FB-1CE6-40B1-8170-214BA1B809D8}" dt="2024-11-08T21:52:21.014" v="8"/>
          <ac:spMkLst>
            <pc:docMk/>
            <pc:sldMk cId="3343680805" sldId="400"/>
            <ac:spMk id="36" creationId="{C4D2E33F-FC76-097B-FC4A-D83C8DFD389D}"/>
          </ac:spMkLst>
        </pc:spChg>
        <pc:spChg chg="mod">
          <ac:chgData name="Rayde Kruger" userId="5c288f785b4bea38" providerId="LiveId" clId="{42D366FB-1CE6-40B1-8170-214BA1B809D8}" dt="2024-11-08T21:52:21.014" v="8"/>
          <ac:spMkLst>
            <pc:docMk/>
            <pc:sldMk cId="3343680805" sldId="400"/>
            <ac:spMk id="37" creationId="{935B360B-A2EF-0371-135A-F0797F89E579}"/>
          </ac:spMkLst>
        </pc:spChg>
        <pc:spChg chg="mod">
          <ac:chgData name="Rayde Kruger" userId="5c288f785b4bea38" providerId="LiveId" clId="{42D366FB-1CE6-40B1-8170-214BA1B809D8}" dt="2024-11-08T21:52:21.014" v="8"/>
          <ac:spMkLst>
            <pc:docMk/>
            <pc:sldMk cId="3343680805" sldId="400"/>
            <ac:spMk id="38" creationId="{C1B4FB7A-C9FF-101D-0573-472CDE4D0F62}"/>
          </ac:spMkLst>
        </pc:spChg>
        <pc:spChg chg="mod">
          <ac:chgData name="Rayde Kruger" userId="5c288f785b4bea38" providerId="LiveId" clId="{42D366FB-1CE6-40B1-8170-214BA1B809D8}" dt="2024-11-08T21:52:21.014" v="8"/>
          <ac:spMkLst>
            <pc:docMk/>
            <pc:sldMk cId="3343680805" sldId="400"/>
            <ac:spMk id="40" creationId="{E16CFFB0-CBA0-F38D-0823-9A374EB1CB09}"/>
          </ac:spMkLst>
        </pc:spChg>
        <pc:spChg chg="mod">
          <ac:chgData name="Rayde Kruger" userId="5c288f785b4bea38" providerId="LiveId" clId="{42D366FB-1CE6-40B1-8170-214BA1B809D8}" dt="2024-11-08T21:52:21.014" v="8"/>
          <ac:spMkLst>
            <pc:docMk/>
            <pc:sldMk cId="3343680805" sldId="400"/>
            <ac:spMk id="41" creationId="{8D912C6B-6D4A-B498-6A08-0799E6FDC8B3}"/>
          </ac:spMkLst>
        </pc:spChg>
        <pc:spChg chg="add del mod ord">
          <ac:chgData name="Rayde Kruger" userId="5c288f785b4bea38" providerId="LiveId" clId="{42D366FB-1CE6-40B1-8170-214BA1B809D8}" dt="2024-11-09T08:36:30.443" v="756" actId="478"/>
          <ac:spMkLst>
            <pc:docMk/>
            <pc:sldMk cId="3343680805" sldId="400"/>
            <ac:spMk id="44" creationId="{053D274E-7032-83C7-13FE-4B1266D9586D}"/>
          </ac:spMkLst>
        </pc:spChg>
        <pc:spChg chg="add del mod ord">
          <ac:chgData name="Rayde Kruger" userId="5c288f785b4bea38" providerId="LiveId" clId="{42D366FB-1CE6-40B1-8170-214BA1B809D8}" dt="2024-11-09T08:45:20.504" v="1072" actId="1076"/>
          <ac:spMkLst>
            <pc:docMk/>
            <pc:sldMk cId="3343680805" sldId="400"/>
            <ac:spMk id="45" creationId="{B1388CB5-9A04-206F-4987-37C289C0F994}"/>
          </ac:spMkLst>
        </pc:spChg>
        <pc:spChg chg="add del mod ord">
          <ac:chgData name="Rayde Kruger" userId="5c288f785b4bea38" providerId="LiveId" clId="{42D366FB-1CE6-40B1-8170-214BA1B809D8}" dt="2024-11-09T09:10:09.441" v="1286" actId="478"/>
          <ac:spMkLst>
            <pc:docMk/>
            <pc:sldMk cId="3343680805" sldId="400"/>
            <ac:spMk id="46" creationId="{033E42A0-D685-9AB9-6227-40862B72BB2C}"/>
          </ac:spMkLst>
        </pc:spChg>
        <pc:spChg chg="add del mod">
          <ac:chgData name="Rayde Kruger" userId="5c288f785b4bea38" providerId="LiveId" clId="{42D366FB-1CE6-40B1-8170-214BA1B809D8}" dt="2024-11-09T08:25:48.172" v="609" actId="478"/>
          <ac:spMkLst>
            <pc:docMk/>
            <pc:sldMk cId="3343680805" sldId="400"/>
            <ac:spMk id="47" creationId="{6F121132-A8E5-FF4B-1B8A-968F16491CC9}"/>
          </ac:spMkLst>
        </pc:spChg>
        <pc:spChg chg="add del mod">
          <ac:chgData name="Rayde Kruger" userId="5c288f785b4bea38" providerId="LiveId" clId="{42D366FB-1CE6-40B1-8170-214BA1B809D8}" dt="2024-11-09T08:26:21.711" v="623" actId="478"/>
          <ac:spMkLst>
            <pc:docMk/>
            <pc:sldMk cId="3343680805" sldId="400"/>
            <ac:spMk id="48" creationId="{34FA053F-75DC-4922-A7D4-E53569A48173}"/>
          </ac:spMkLst>
        </pc:spChg>
        <pc:spChg chg="add del mod">
          <ac:chgData name="Rayde Kruger" userId="5c288f785b4bea38" providerId="LiveId" clId="{42D366FB-1CE6-40B1-8170-214BA1B809D8}" dt="2024-11-09T08:26:19.330" v="622" actId="478"/>
          <ac:spMkLst>
            <pc:docMk/>
            <pc:sldMk cId="3343680805" sldId="400"/>
            <ac:spMk id="49" creationId="{0AB7FDED-D509-602A-1F2D-B2B3A0C0FE11}"/>
          </ac:spMkLst>
        </pc:spChg>
        <pc:spChg chg="add mod">
          <ac:chgData name="Rayde Kruger" userId="5c288f785b4bea38" providerId="LiveId" clId="{42D366FB-1CE6-40B1-8170-214BA1B809D8}" dt="2024-11-09T08:27:01.129" v="632" actId="1076"/>
          <ac:spMkLst>
            <pc:docMk/>
            <pc:sldMk cId="3343680805" sldId="400"/>
            <ac:spMk id="50" creationId="{9764B1D8-7A2A-FB0F-DE95-0FB73BCC8492}"/>
          </ac:spMkLst>
        </pc:spChg>
        <pc:spChg chg="add del mod">
          <ac:chgData name="Rayde Kruger" userId="5c288f785b4bea38" providerId="LiveId" clId="{42D366FB-1CE6-40B1-8170-214BA1B809D8}" dt="2024-11-09T08:28:57.631" v="660" actId="478"/>
          <ac:spMkLst>
            <pc:docMk/>
            <pc:sldMk cId="3343680805" sldId="400"/>
            <ac:spMk id="51" creationId="{CE169CAE-E266-8A9F-480C-10FA3EAF04E1}"/>
          </ac:spMkLst>
        </pc:spChg>
        <pc:spChg chg="add del mod">
          <ac:chgData name="Rayde Kruger" userId="5c288f785b4bea38" providerId="LiveId" clId="{42D366FB-1CE6-40B1-8170-214BA1B809D8}" dt="2024-11-09T08:36:32.250" v="757" actId="478"/>
          <ac:spMkLst>
            <pc:docMk/>
            <pc:sldMk cId="3343680805" sldId="400"/>
            <ac:spMk id="52" creationId="{7E44C137-AD45-1C7F-9002-775A95A2AD78}"/>
          </ac:spMkLst>
        </pc:spChg>
        <pc:spChg chg="add mod">
          <ac:chgData name="Rayde Kruger" userId="5c288f785b4bea38" providerId="LiveId" clId="{42D366FB-1CE6-40B1-8170-214BA1B809D8}" dt="2024-11-11T14:29:55.027" v="6078" actId="20577"/>
          <ac:spMkLst>
            <pc:docMk/>
            <pc:sldMk cId="3343680805" sldId="400"/>
            <ac:spMk id="53" creationId="{EDB1C0E8-FE5F-B91C-C454-BD075EDC5057}"/>
          </ac:spMkLst>
        </pc:spChg>
        <pc:spChg chg="add mod">
          <ac:chgData name="Rayde Kruger" userId="5c288f785b4bea38" providerId="LiveId" clId="{42D366FB-1CE6-40B1-8170-214BA1B809D8}" dt="2024-11-10T19:06:48.270" v="5599" actId="20577"/>
          <ac:spMkLst>
            <pc:docMk/>
            <pc:sldMk cId="3343680805" sldId="400"/>
            <ac:spMk id="54" creationId="{7D6B94B3-6091-A7A8-461C-ACF491384E70}"/>
          </ac:spMkLst>
        </pc:spChg>
        <pc:spChg chg="add mod">
          <ac:chgData name="Rayde Kruger" userId="5c288f785b4bea38" providerId="LiveId" clId="{42D366FB-1CE6-40B1-8170-214BA1B809D8}" dt="2024-11-09T08:46:01.028" v="1076" actId="1076"/>
          <ac:spMkLst>
            <pc:docMk/>
            <pc:sldMk cId="3343680805" sldId="400"/>
            <ac:spMk id="59" creationId="{2A8807DC-FA0F-4CA7-8D2A-D0DF154C13A7}"/>
          </ac:spMkLst>
        </pc:spChg>
        <pc:spChg chg="add del mod">
          <ac:chgData name="Rayde Kruger" userId="5c288f785b4bea38" providerId="LiveId" clId="{42D366FB-1CE6-40B1-8170-214BA1B809D8}" dt="2024-11-09T09:05:01.079" v="1282" actId="478"/>
          <ac:spMkLst>
            <pc:docMk/>
            <pc:sldMk cId="3343680805" sldId="400"/>
            <ac:spMk id="61" creationId="{DA4674C4-581C-BEC7-854A-2F8C0096FD21}"/>
          </ac:spMkLst>
        </pc:spChg>
        <pc:spChg chg="add mod">
          <ac:chgData name="Rayde Kruger" userId="5c288f785b4bea38" providerId="LiveId" clId="{42D366FB-1CE6-40B1-8170-214BA1B809D8}" dt="2024-11-10T19:04:53.051" v="5573" actId="14100"/>
          <ac:spMkLst>
            <pc:docMk/>
            <pc:sldMk cId="3343680805" sldId="400"/>
            <ac:spMk id="63" creationId="{F8BE5FF3-E900-A573-A067-32C2831165F0}"/>
          </ac:spMkLst>
        </pc:spChg>
        <pc:spChg chg="add mod">
          <ac:chgData name="Rayde Kruger" userId="5c288f785b4bea38" providerId="LiveId" clId="{42D366FB-1CE6-40B1-8170-214BA1B809D8}" dt="2024-11-11T15:24:44.872" v="6661" actId="20577"/>
          <ac:spMkLst>
            <pc:docMk/>
            <pc:sldMk cId="3343680805" sldId="400"/>
            <ac:spMk id="64" creationId="{DA854C5C-926C-D465-5A8A-10BEC5BCCB3B}"/>
          </ac:spMkLst>
        </pc:spChg>
        <pc:grpChg chg="add mod">
          <ac:chgData name="Rayde Kruger" userId="5c288f785b4bea38" providerId="LiveId" clId="{42D366FB-1CE6-40B1-8170-214BA1B809D8}" dt="2024-11-09T08:49:04.234" v="1200" actId="1076"/>
          <ac:grpSpMkLst>
            <pc:docMk/>
            <pc:sldMk cId="3343680805" sldId="400"/>
            <ac:grpSpMk id="5" creationId="{D55645C7-D97F-FF5F-A8D2-B98E017BA1BA}"/>
          </ac:grpSpMkLst>
        </pc:grpChg>
        <pc:grpChg chg="mod">
          <ac:chgData name="Rayde Kruger" userId="5c288f785b4bea38" providerId="LiveId" clId="{42D366FB-1CE6-40B1-8170-214BA1B809D8}" dt="2024-11-08T21:52:03.856" v="4"/>
          <ac:grpSpMkLst>
            <pc:docMk/>
            <pc:sldMk cId="3343680805" sldId="400"/>
            <ac:grpSpMk id="6" creationId="{A6428045-73F4-3922-F72E-45AEB035C65A}"/>
          </ac:grpSpMkLst>
        </pc:grpChg>
        <pc:grpChg chg="add mod">
          <ac:chgData name="Rayde Kruger" userId="5c288f785b4bea38" providerId="LiveId" clId="{42D366FB-1CE6-40B1-8170-214BA1B809D8}" dt="2024-11-09T08:49:20.379" v="1257" actId="1038"/>
          <ac:grpSpMkLst>
            <pc:docMk/>
            <pc:sldMk cId="3343680805" sldId="400"/>
            <ac:grpSpMk id="16" creationId="{B165DAB7-8D26-DF83-59C4-3A47F9A4009E}"/>
          </ac:grpSpMkLst>
        </pc:grpChg>
        <pc:grpChg chg="mod">
          <ac:chgData name="Rayde Kruger" userId="5c288f785b4bea38" providerId="LiveId" clId="{42D366FB-1CE6-40B1-8170-214BA1B809D8}" dt="2024-11-08T21:52:21.014" v="8"/>
          <ac:grpSpMkLst>
            <pc:docMk/>
            <pc:sldMk cId="3343680805" sldId="400"/>
            <ac:grpSpMk id="17" creationId="{B26F282A-D8F3-A126-32D2-60A394C3C713}"/>
          </ac:grpSpMkLst>
        </pc:grpChg>
        <pc:grpChg chg="mod">
          <ac:chgData name="Rayde Kruger" userId="5c288f785b4bea38" providerId="LiveId" clId="{42D366FB-1CE6-40B1-8170-214BA1B809D8}" dt="2024-11-08T21:52:21.014" v="8"/>
          <ac:grpSpMkLst>
            <pc:docMk/>
            <pc:sldMk cId="3343680805" sldId="400"/>
            <ac:grpSpMk id="21" creationId="{62EA708A-439D-0A53-B72A-87FA54F68C23}"/>
          </ac:grpSpMkLst>
        </pc:grpChg>
        <pc:grpChg chg="mod">
          <ac:chgData name="Rayde Kruger" userId="5c288f785b4bea38" providerId="LiveId" clId="{42D366FB-1CE6-40B1-8170-214BA1B809D8}" dt="2024-11-08T21:52:21.014" v="8"/>
          <ac:grpSpMkLst>
            <pc:docMk/>
            <pc:sldMk cId="3343680805" sldId="400"/>
            <ac:grpSpMk id="22" creationId="{D87A405E-C4B5-55C6-F213-47760F312725}"/>
          </ac:grpSpMkLst>
        </pc:grpChg>
        <pc:grpChg chg="mod">
          <ac:chgData name="Rayde Kruger" userId="5c288f785b4bea38" providerId="LiveId" clId="{42D366FB-1CE6-40B1-8170-214BA1B809D8}" dt="2024-11-08T21:52:21.014" v="8"/>
          <ac:grpSpMkLst>
            <pc:docMk/>
            <pc:sldMk cId="3343680805" sldId="400"/>
            <ac:grpSpMk id="23" creationId="{972FFDDE-09F7-BA94-7B52-53DE0DC456C0}"/>
          </ac:grpSpMkLst>
        </pc:grpChg>
        <pc:grpChg chg="mod">
          <ac:chgData name="Rayde Kruger" userId="5c288f785b4bea38" providerId="LiveId" clId="{42D366FB-1CE6-40B1-8170-214BA1B809D8}" dt="2024-11-08T21:52:21.014" v="8"/>
          <ac:grpSpMkLst>
            <pc:docMk/>
            <pc:sldMk cId="3343680805" sldId="400"/>
            <ac:grpSpMk id="24" creationId="{18D9566E-8FB3-D34C-726A-17E57FBB4BEB}"/>
          </ac:grpSpMkLst>
        </pc:grpChg>
        <pc:grpChg chg="mod">
          <ac:chgData name="Rayde Kruger" userId="5c288f785b4bea38" providerId="LiveId" clId="{42D366FB-1CE6-40B1-8170-214BA1B809D8}" dt="2024-11-08T21:52:21.014" v="8"/>
          <ac:grpSpMkLst>
            <pc:docMk/>
            <pc:sldMk cId="3343680805" sldId="400"/>
            <ac:grpSpMk id="25" creationId="{E1F0D73F-864A-FDBE-9E30-47BC05027A22}"/>
          </ac:grpSpMkLst>
        </pc:grpChg>
        <pc:grpChg chg="mod">
          <ac:chgData name="Rayde Kruger" userId="5c288f785b4bea38" providerId="LiveId" clId="{42D366FB-1CE6-40B1-8170-214BA1B809D8}" dt="2024-11-08T21:52:21.014" v="8"/>
          <ac:grpSpMkLst>
            <pc:docMk/>
            <pc:sldMk cId="3343680805" sldId="400"/>
            <ac:grpSpMk id="26" creationId="{A8CE34F7-BE39-CC9A-4882-BE7106EB96A4}"/>
          </ac:grpSpMkLst>
        </pc:grpChg>
        <pc:picChg chg="mod">
          <ac:chgData name="Rayde Kruger" userId="5c288f785b4bea38" providerId="LiveId" clId="{42D366FB-1CE6-40B1-8170-214BA1B809D8}" dt="2024-11-08T21:52:03.856" v="4"/>
          <ac:picMkLst>
            <pc:docMk/>
            <pc:sldMk cId="3343680805" sldId="400"/>
            <ac:picMk id="11" creationId="{5821D5ED-4B02-33E4-90CB-3B2AABDCEDB3}"/>
          </ac:picMkLst>
        </pc:picChg>
        <pc:picChg chg="mod">
          <ac:chgData name="Rayde Kruger" userId="5c288f785b4bea38" providerId="LiveId" clId="{42D366FB-1CE6-40B1-8170-214BA1B809D8}" dt="2024-11-08T21:52:21.014" v="8"/>
          <ac:picMkLst>
            <pc:docMk/>
            <pc:sldMk cId="3343680805" sldId="400"/>
            <ac:picMk id="39" creationId="{636B4A36-29C2-99C6-0BE9-FAB845BC1094}"/>
          </ac:picMkLst>
        </pc:picChg>
        <pc:picChg chg="add mod ord modCrop">
          <ac:chgData name="Rayde Kruger" userId="5c288f785b4bea38" providerId="LiveId" clId="{42D366FB-1CE6-40B1-8170-214BA1B809D8}" dt="2024-11-10T19:06:39.681" v="5574" actId="1076"/>
          <ac:picMkLst>
            <pc:docMk/>
            <pc:sldMk cId="3343680805" sldId="400"/>
            <ac:picMk id="43" creationId="{27475A8D-7743-645F-F5E3-9D9CE214964E}"/>
          </ac:picMkLst>
        </pc:picChg>
        <pc:picChg chg="add del mod">
          <ac:chgData name="Rayde Kruger" userId="5c288f785b4bea38" providerId="LiveId" clId="{42D366FB-1CE6-40B1-8170-214BA1B809D8}" dt="2024-11-09T08:39:20.177" v="893" actId="478"/>
          <ac:picMkLst>
            <pc:docMk/>
            <pc:sldMk cId="3343680805" sldId="400"/>
            <ac:picMk id="56" creationId="{796E5237-6894-57EB-AEF0-725B83B5F9D1}"/>
          </ac:picMkLst>
        </pc:picChg>
        <pc:picChg chg="add mod ord">
          <ac:chgData name="Rayde Kruger" userId="5c288f785b4bea38" providerId="LiveId" clId="{42D366FB-1CE6-40B1-8170-214BA1B809D8}" dt="2024-11-10T19:06:54.765" v="5600" actId="1076"/>
          <ac:picMkLst>
            <pc:docMk/>
            <pc:sldMk cId="3343680805" sldId="400"/>
            <ac:picMk id="58" creationId="{32337F9A-9CD1-439B-A3B1-A9CB478B2B6E}"/>
          </ac:picMkLst>
        </pc:picChg>
        <pc:picChg chg="add del mod">
          <ac:chgData name="Rayde Kruger" userId="5c288f785b4bea38" providerId="LiveId" clId="{42D366FB-1CE6-40B1-8170-214BA1B809D8}" dt="2024-11-09T08:47:54.563" v="1098" actId="478"/>
          <ac:picMkLst>
            <pc:docMk/>
            <pc:sldMk cId="3343680805" sldId="400"/>
            <ac:picMk id="60" creationId="{64305FB1-C635-3E3D-9424-A14F8BDD26E3}"/>
          </ac:picMkLst>
        </pc:picChg>
        <pc:picChg chg="add del mod">
          <ac:chgData name="Rayde Kruger" userId="5c288f785b4bea38" providerId="LiveId" clId="{42D366FB-1CE6-40B1-8170-214BA1B809D8}" dt="2024-11-09T12:47:25.517" v="1989" actId="21"/>
          <ac:picMkLst>
            <pc:docMk/>
            <pc:sldMk cId="3343680805" sldId="400"/>
            <ac:picMk id="62" creationId="{519327DE-2DCB-F504-BB78-47F7C21986D8}"/>
          </ac:picMkLst>
        </pc:picChg>
        <pc:cxnChg chg="add del">
          <ac:chgData name="Rayde Kruger" userId="5c288f785b4bea38" providerId="LiveId" clId="{42D366FB-1CE6-40B1-8170-214BA1B809D8}" dt="2024-11-11T21:55:42.265" v="6769" actId="11529"/>
          <ac:cxnSpMkLst>
            <pc:docMk/>
            <pc:sldMk cId="3343680805" sldId="400"/>
            <ac:cxnSpMk id="66" creationId="{0422C22D-6E7E-F2B4-CD6E-58A4DF25C8AC}"/>
          </ac:cxnSpMkLst>
        </pc:cxnChg>
        <pc:cxnChg chg="add mod">
          <ac:chgData name="Rayde Kruger" userId="5c288f785b4bea38" providerId="LiveId" clId="{42D366FB-1CE6-40B1-8170-214BA1B809D8}" dt="2024-11-11T21:56:14.187" v="6772" actId="693"/>
          <ac:cxnSpMkLst>
            <pc:docMk/>
            <pc:sldMk cId="3343680805" sldId="400"/>
            <ac:cxnSpMk id="68" creationId="{F5EAAC7D-5CEB-52F7-B91C-C86BFDF1AE0B}"/>
          </ac:cxnSpMkLst>
        </pc:cxnChg>
        <pc:cxnChg chg="add mod">
          <ac:chgData name="Rayde Kruger" userId="5c288f785b4bea38" providerId="LiveId" clId="{42D366FB-1CE6-40B1-8170-214BA1B809D8}" dt="2024-11-11T21:56:25.924" v="6776" actId="14100"/>
          <ac:cxnSpMkLst>
            <pc:docMk/>
            <pc:sldMk cId="3343680805" sldId="400"/>
            <ac:cxnSpMk id="69" creationId="{A930BDFA-07AB-07DB-7D72-52C35A730FA4}"/>
          </ac:cxnSpMkLst>
        </pc:cxnChg>
        <pc:cxnChg chg="add mod">
          <ac:chgData name="Rayde Kruger" userId="5c288f785b4bea38" providerId="LiveId" clId="{42D366FB-1CE6-40B1-8170-214BA1B809D8}" dt="2024-11-11T21:56:49.135" v="6788" actId="14100"/>
          <ac:cxnSpMkLst>
            <pc:docMk/>
            <pc:sldMk cId="3343680805" sldId="400"/>
            <ac:cxnSpMk id="71" creationId="{079DD515-FA99-1491-B67F-7C6F4B53793F}"/>
          </ac:cxnSpMkLst>
        </pc:cxnChg>
        <pc:cxnChg chg="add mod">
          <ac:chgData name="Rayde Kruger" userId="5c288f785b4bea38" providerId="LiveId" clId="{42D366FB-1CE6-40B1-8170-214BA1B809D8}" dt="2024-11-11T21:56:54.650" v="6790" actId="1076"/>
          <ac:cxnSpMkLst>
            <pc:docMk/>
            <pc:sldMk cId="3343680805" sldId="400"/>
            <ac:cxnSpMk id="73" creationId="{99FD930D-F36A-DFFB-37EA-53535B15C349}"/>
          </ac:cxnSpMkLst>
        </pc:cxnChg>
        <pc:cxnChg chg="add mod">
          <ac:chgData name="Rayde Kruger" userId="5c288f785b4bea38" providerId="LiveId" clId="{42D366FB-1CE6-40B1-8170-214BA1B809D8}" dt="2024-11-11T21:57:04.878" v="6794" actId="14100"/>
          <ac:cxnSpMkLst>
            <pc:docMk/>
            <pc:sldMk cId="3343680805" sldId="400"/>
            <ac:cxnSpMk id="74" creationId="{69CBFFC8-094E-A2D6-1AB3-CC6C758ED707}"/>
          </ac:cxnSpMkLst>
        </pc:cxnChg>
        <pc:cxnChg chg="add mod">
          <ac:chgData name="Rayde Kruger" userId="5c288f785b4bea38" providerId="LiveId" clId="{42D366FB-1CE6-40B1-8170-214BA1B809D8}" dt="2024-11-11T21:57:13.812" v="6797" actId="14100"/>
          <ac:cxnSpMkLst>
            <pc:docMk/>
            <pc:sldMk cId="3343680805" sldId="400"/>
            <ac:cxnSpMk id="76" creationId="{970E877A-9577-A192-DC29-8F65465425AC}"/>
          </ac:cxnSpMkLst>
        </pc:cxnChg>
        <pc:cxnChg chg="add mod">
          <ac:chgData name="Rayde Kruger" userId="5c288f785b4bea38" providerId="LiveId" clId="{42D366FB-1CE6-40B1-8170-214BA1B809D8}" dt="2024-11-11T21:57:19.561" v="6800" actId="14100"/>
          <ac:cxnSpMkLst>
            <pc:docMk/>
            <pc:sldMk cId="3343680805" sldId="400"/>
            <ac:cxnSpMk id="78" creationId="{D1980E05-FF69-3502-BDC9-CEC6E95B80E3}"/>
          </ac:cxnSpMkLst>
        </pc:cxnChg>
        <pc:cxnChg chg="add mod">
          <ac:chgData name="Rayde Kruger" userId="5c288f785b4bea38" providerId="LiveId" clId="{42D366FB-1CE6-40B1-8170-214BA1B809D8}" dt="2024-11-11T21:57:33.408" v="6805" actId="14100"/>
          <ac:cxnSpMkLst>
            <pc:docMk/>
            <pc:sldMk cId="3343680805" sldId="400"/>
            <ac:cxnSpMk id="80" creationId="{2572A71C-90FE-D753-8480-98F32D68FC81}"/>
          </ac:cxnSpMkLst>
        </pc:cxnChg>
        <pc:cxnChg chg="add mod">
          <ac:chgData name="Rayde Kruger" userId="5c288f785b4bea38" providerId="LiveId" clId="{42D366FB-1CE6-40B1-8170-214BA1B809D8}" dt="2024-11-11T21:57:39.673" v="6808" actId="14100"/>
          <ac:cxnSpMkLst>
            <pc:docMk/>
            <pc:sldMk cId="3343680805" sldId="400"/>
            <ac:cxnSpMk id="83" creationId="{64DA5BF9-3C76-6DE1-ADDF-FB9C661D963E}"/>
          </ac:cxnSpMkLst>
        </pc:cxnChg>
      </pc:sldChg>
      <pc:sldChg chg="new del">
        <pc:chgData name="Rayde Kruger" userId="5c288f785b4bea38" providerId="LiveId" clId="{42D366FB-1CE6-40B1-8170-214BA1B809D8}" dt="2024-11-08T21:51:21.884" v="2" actId="47"/>
        <pc:sldMkLst>
          <pc:docMk/>
          <pc:sldMk cId="3753540678" sldId="400"/>
        </pc:sldMkLst>
      </pc:sldChg>
      <pc:sldChg chg="addSp modSp new add del mod modNotesTx">
        <pc:chgData name="Rayde Kruger" userId="5c288f785b4bea38" providerId="LiveId" clId="{42D366FB-1CE6-40B1-8170-214BA1B809D8}" dt="2024-11-13T11:54:48.617" v="10639" actId="404"/>
        <pc:sldMkLst>
          <pc:docMk/>
          <pc:sldMk cId="564900" sldId="401"/>
        </pc:sldMkLst>
        <pc:spChg chg="mod">
          <ac:chgData name="Rayde Kruger" userId="5c288f785b4bea38" providerId="LiveId" clId="{42D366FB-1CE6-40B1-8170-214BA1B809D8}" dt="2024-11-08T22:08:21.546" v="317" actId="14100"/>
          <ac:spMkLst>
            <pc:docMk/>
            <pc:sldMk cId="564900" sldId="401"/>
            <ac:spMk id="2" creationId="{885AF242-A9CC-2A09-0BA1-A5D3B509A670}"/>
          </ac:spMkLst>
        </pc:spChg>
        <pc:spChg chg="mod">
          <ac:chgData name="Rayde Kruger" userId="5c288f785b4bea38" providerId="LiveId" clId="{42D366FB-1CE6-40B1-8170-214BA1B809D8}" dt="2024-11-08T22:00:04.968" v="82" actId="20577"/>
          <ac:spMkLst>
            <pc:docMk/>
            <pc:sldMk cId="564900" sldId="401"/>
            <ac:spMk id="3" creationId="{FB98F254-7E14-2AC3-082C-07A187D86409}"/>
          </ac:spMkLst>
        </pc:spChg>
        <pc:spChg chg="mod">
          <ac:chgData name="Rayde Kruger" userId="5c288f785b4bea38" providerId="LiveId" clId="{42D366FB-1CE6-40B1-8170-214BA1B809D8}" dt="2024-11-08T21:59:38.409" v="60" actId="20577"/>
          <ac:spMkLst>
            <pc:docMk/>
            <pc:sldMk cId="564900" sldId="401"/>
            <ac:spMk id="4" creationId="{B0636EF9-6B55-2ED9-39AD-7D762CE2EEC9}"/>
          </ac:spMkLst>
        </pc:spChg>
        <pc:spChg chg="add mod">
          <ac:chgData name="Rayde Kruger" userId="5c288f785b4bea38" providerId="LiveId" clId="{42D366FB-1CE6-40B1-8170-214BA1B809D8}" dt="2024-11-09T08:00:54.105" v="444" actId="1076"/>
          <ac:spMkLst>
            <pc:docMk/>
            <pc:sldMk cId="564900" sldId="401"/>
            <ac:spMk id="5" creationId="{5CE3E9FB-9E30-728A-9C5F-31273755859A}"/>
          </ac:spMkLst>
        </pc:spChg>
        <pc:spChg chg="add mod">
          <ac:chgData name="Rayde Kruger" userId="5c288f785b4bea38" providerId="LiveId" clId="{42D366FB-1CE6-40B1-8170-214BA1B809D8}" dt="2024-11-13T11:54:48.617" v="10639" actId="404"/>
          <ac:spMkLst>
            <pc:docMk/>
            <pc:sldMk cId="564900" sldId="401"/>
            <ac:spMk id="6" creationId="{FCF8B70B-A63F-0D27-A5F8-A6F5F442F141}"/>
          </ac:spMkLst>
        </pc:spChg>
        <pc:spChg chg="mod">
          <ac:chgData name="Rayde Kruger" userId="5c288f785b4bea38" providerId="LiveId" clId="{42D366FB-1CE6-40B1-8170-214BA1B809D8}" dt="2024-11-08T22:11:49.580" v="369"/>
          <ac:spMkLst>
            <pc:docMk/>
            <pc:sldMk cId="564900" sldId="401"/>
            <ac:spMk id="9" creationId="{958A3AE8-CF51-66A0-9784-F83B65CA0C2C}"/>
          </ac:spMkLst>
        </pc:spChg>
        <pc:spChg chg="mod">
          <ac:chgData name="Rayde Kruger" userId="5c288f785b4bea38" providerId="LiveId" clId="{42D366FB-1CE6-40B1-8170-214BA1B809D8}" dt="2024-11-08T22:11:49.580" v="369"/>
          <ac:spMkLst>
            <pc:docMk/>
            <pc:sldMk cId="564900" sldId="401"/>
            <ac:spMk id="10" creationId="{0CD9A0BE-3077-E25C-0988-ED6E622B9E80}"/>
          </ac:spMkLst>
        </pc:spChg>
        <pc:spChg chg="mod">
          <ac:chgData name="Rayde Kruger" userId="5c288f785b4bea38" providerId="LiveId" clId="{42D366FB-1CE6-40B1-8170-214BA1B809D8}" dt="2024-11-08T22:11:49.580" v="369"/>
          <ac:spMkLst>
            <pc:docMk/>
            <pc:sldMk cId="564900" sldId="401"/>
            <ac:spMk id="11" creationId="{56B236C6-BC5A-0F1A-D4F6-B79647F42B0E}"/>
          </ac:spMkLst>
        </pc:spChg>
        <pc:spChg chg="mod">
          <ac:chgData name="Rayde Kruger" userId="5c288f785b4bea38" providerId="LiveId" clId="{42D366FB-1CE6-40B1-8170-214BA1B809D8}" dt="2024-11-08T22:11:49.580" v="369"/>
          <ac:spMkLst>
            <pc:docMk/>
            <pc:sldMk cId="564900" sldId="401"/>
            <ac:spMk id="12" creationId="{BF03F69F-9928-BCA1-2E01-FF83344A2DFA}"/>
          </ac:spMkLst>
        </pc:spChg>
        <pc:spChg chg="mod">
          <ac:chgData name="Rayde Kruger" userId="5c288f785b4bea38" providerId="LiveId" clId="{42D366FB-1CE6-40B1-8170-214BA1B809D8}" dt="2024-11-08T22:11:49.580" v="369"/>
          <ac:spMkLst>
            <pc:docMk/>
            <pc:sldMk cId="564900" sldId="401"/>
            <ac:spMk id="14" creationId="{7DF95787-E0B7-DDE6-F0D6-3E50853592F0}"/>
          </ac:spMkLst>
        </pc:spChg>
        <pc:spChg chg="mod">
          <ac:chgData name="Rayde Kruger" userId="5c288f785b4bea38" providerId="LiveId" clId="{42D366FB-1CE6-40B1-8170-214BA1B809D8}" dt="2024-11-08T22:11:49.580" v="369"/>
          <ac:spMkLst>
            <pc:docMk/>
            <pc:sldMk cId="564900" sldId="401"/>
            <ac:spMk id="15" creationId="{F0878FA8-B2F9-AD40-2DF0-A20B25B25694}"/>
          </ac:spMkLst>
        </pc:spChg>
        <pc:spChg chg="mod">
          <ac:chgData name="Rayde Kruger" userId="5c288f785b4bea38" providerId="LiveId" clId="{42D366FB-1CE6-40B1-8170-214BA1B809D8}" dt="2024-11-08T22:11:49.580" v="369"/>
          <ac:spMkLst>
            <pc:docMk/>
            <pc:sldMk cId="564900" sldId="401"/>
            <ac:spMk id="16" creationId="{A2D85B8B-F407-F3AD-CF67-00C5C7CD6D1B}"/>
          </ac:spMkLst>
        </pc:spChg>
        <pc:spChg chg="mod">
          <ac:chgData name="Rayde Kruger" userId="5c288f785b4bea38" providerId="LiveId" clId="{42D366FB-1CE6-40B1-8170-214BA1B809D8}" dt="2024-11-08T22:11:49.580" v="369"/>
          <ac:spMkLst>
            <pc:docMk/>
            <pc:sldMk cId="564900" sldId="401"/>
            <ac:spMk id="17" creationId="{58BE6B49-291E-675F-B1D5-F1C0BE27250D}"/>
          </ac:spMkLst>
        </pc:spChg>
        <pc:spChg chg="mod">
          <ac:chgData name="Rayde Kruger" userId="5c288f785b4bea38" providerId="LiveId" clId="{42D366FB-1CE6-40B1-8170-214BA1B809D8}" dt="2024-11-08T22:11:49.580" v="369"/>
          <ac:spMkLst>
            <pc:docMk/>
            <pc:sldMk cId="564900" sldId="401"/>
            <ac:spMk id="20" creationId="{0C5B577B-039A-3F81-0B92-424008653E0E}"/>
          </ac:spMkLst>
        </pc:spChg>
        <pc:spChg chg="mod">
          <ac:chgData name="Rayde Kruger" userId="5c288f785b4bea38" providerId="LiveId" clId="{42D366FB-1CE6-40B1-8170-214BA1B809D8}" dt="2024-11-08T22:11:49.580" v="369"/>
          <ac:spMkLst>
            <pc:docMk/>
            <pc:sldMk cId="564900" sldId="401"/>
            <ac:spMk id="21" creationId="{752B8E67-2C54-B639-60ED-07020725D1B0}"/>
          </ac:spMkLst>
        </pc:spChg>
        <pc:spChg chg="mod">
          <ac:chgData name="Rayde Kruger" userId="5c288f785b4bea38" providerId="LiveId" clId="{42D366FB-1CE6-40B1-8170-214BA1B809D8}" dt="2024-11-08T22:11:49.580" v="369"/>
          <ac:spMkLst>
            <pc:docMk/>
            <pc:sldMk cId="564900" sldId="401"/>
            <ac:spMk id="22" creationId="{8BEE663B-A8F5-1723-1649-39A1FA5FFE4D}"/>
          </ac:spMkLst>
        </pc:spChg>
        <pc:spChg chg="mod">
          <ac:chgData name="Rayde Kruger" userId="5c288f785b4bea38" providerId="LiveId" clId="{42D366FB-1CE6-40B1-8170-214BA1B809D8}" dt="2024-11-08T22:11:49.580" v="369"/>
          <ac:spMkLst>
            <pc:docMk/>
            <pc:sldMk cId="564900" sldId="401"/>
            <ac:spMk id="29" creationId="{438892A8-1801-3184-AC9B-C2ABC5B49C80}"/>
          </ac:spMkLst>
        </pc:spChg>
        <pc:spChg chg="mod">
          <ac:chgData name="Rayde Kruger" userId="5c288f785b4bea38" providerId="LiveId" clId="{42D366FB-1CE6-40B1-8170-214BA1B809D8}" dt="2024-11-08T22:11:49.580" v="369"/>
          <ac:spMkLst>
            <pc:docMk/>
            <pc:sldMk cId="564900" sldId="401"/>
            <ac:spMk id="30" creationId="{2EA7EADF-3E6F-43F3-FCAB-9A3077A10524}"/>
          </ac:spMkLst>
        </pc:spChg>
        <pc:spChg chg="mod">
          <ac:chgData name="Rayde Kruger" userId="5c288f785b4bea38" providerId="LiveId" clId="{42D366FB-1CE6-40B1-8170-214BA1B809D8}" dt="2024-11-08T22:11:49.580" v="369"/>
          <ac:spMkLst>
            <pc:docMk/>
            <pc:sldMk cId="564900" sldId="401"/>
            <ac:spMk id="31" creationId="{A25B03C7-9B60-D804-F4E8-43E1CE7AF25E}"/>
          </ac:spMkLst>
        </pc:spChg>
        <pc:spChg chg="mod">
          <ac:chgData name="Rayde Kruger" userId="5c288f785b4bea38" providerId="LiveId" clId="{42D366FB-1CE6-40B1-8170-214BA1B809D8}" dt="2024-11-08T22:11:49.580" v="369"/>
          <ac:spMkLst>
            <pc:docMk/>
            <pc:sldMk cId="564900" sldId="401"/>
            <ac:spMk id="32" creationId="{BBB9F996-055E-4052-333F-A8A70C8B07E0}"/>
          </ac:spMkLst>
        </pc:spChg>
        <pc:spChg chg="mod">
          <ac:chgData name="Rayde Kruger" userId="5c288f785b4bea38" providerId="LiveId" clId="{42D366FB-1CE6-40B1-8170-214BA1B809D8}" dt="2024-11-08T22:11:49.580" v="369"/>
          <ac:spMkLst>
            <pc:docMk/>
            <pc:sldMk cId="564900" sldId="401"/>
            <ac:spMk id="33" creationId="{12CF6F7C-DFB7-1B43-0F69-AF3E8536CA06}"/>
          </ac:spMkLst>
        </pc:spChg>
        <pc:spChg chg="mod">
          <ac:chgData name="Rayde Kruger" userId="5c288f785b4bea38" providerId="LiveId" clId="{42D366FB-1CE6-40B1-8170-214BA1B809D8}" dt="2024-11-08T22:11:49.580" v="369"/>
          <ac:spMkLst>
            <pc:docMk/>
            <pc:sldMk cId="564900" sldId="401"/>
            <ac:spMk id="34" creationId="{C7B0457E-222E-30E2-E500-E2E1EB9E640F}"/>
          </ac:spMkLst>
        </pc:spChg>
        <pc:spChg chg="mod">
          <ac:chgData name="Rayde Kruger" userId="5c288f785b4bea38" providerId="LiveId" clId="{42D366FB-1CE6-40B1-8170-214BA1B809D8}" dt="2024-11-08T22:11:49.580" v="369"/>
          <ac:spMkLst>
            <pc:docMk/>
            <pc:sldMk cId="564900" sldId="401"/>
            <ac:spMk id="35" creationId="{554D74B4-A810-9B80-861F-D4884E6AB84E}"/>
          </ac:spMkLst>
        </pc:spChg>
        <pc:spChg chg="mod">
          <ac:chgData name="Rayde Kruger" userId="5c288f785b4bea38" providerId="LiveId" clId="{42D366FB-1CE6-40B1-8170-214BA1B809D8}" dt="2024-11-08T22:11:49.580" v="369"/>
          <ac:spMkLst>
            <pc:docMk/>
            <pc:sldMk cId="564900" sldId="401"/>
            <ac:spMk id="36" creationId="{EF9DA3BB-5956-6116-6A1E-EC103F755D73}"/>
          </ac:spMkLst>
        </pc:spChg>
        <pc:spChg chg="mod">
          <ac:chgData name="Rayde Kruger" userId="5c288f785b4bea38" providerId="LiveId" clId="{42D366FB-1CE6-40B1-8170-214BA1B809D8}" dt="2024-11-08T22:11:49.580" v="369"/>
          <ac:spMkLst>
            <pc:docMk/>
            <pc:sldMk cId="564900" sldId="401"/>
            <ac:spMk id="37" creationId="{58B52AC9-C13B-2E77-B68E-5A50C174D57E}"/>
          </ac:spMkLst>
        </pc:spChg>
        <pc:spChg chg="mod">
          <ac:chgData name="Rayde Kruger" userId="5c288f785b4bea38" providerId="LiveId" clId="{42D366FB-1CE6-40B1-8170-214BA1B809D8}" dt="2024-11-08T22:11:49.580" v="369"/>
          <ac:spMkLst>
            <pc:docMk/>
            <pc:sldMk cId="564900" sldId="401"/>
            <ac:spMk id="38" creationId="{EBA41460-D08F-658C-662D-FAD799BB1BF4}"/>
          </ac:spMkLst>
        </pc:spChg>
        <pc:spChg chg="mod">
          <ac:chgData name="Rayde Kruger" userId="5c288f785b4bea38" providerId="LiveId" clId="{42D366FB-1CE6-40B1-8170-214BA1B809D8}" dt="2024-11-08T22:11:49.580" v="369"/>
          <ac:spMkLst>
            <pc:docMk/>
            <pc:sldMk cId="564900" sldId="401"/>
            <ac:spMk id="39" creationId="{DE7E66D1-CBBD-D6BF-0B3C-120657F02AEB}"/>
          </ac:spMkLst>
        </pc:spChg>
        <pc:spChg chg="mod">
          <ac:chgData name="Rayde Kruger" userId="5c288f785b4bea38" providerId="LiveId" clId="{42D366FB-1CE6-40B1-8170-214BA1B809D8}" dt="2024-11-08T22:11:49.580" v="369"/>
          <ac:spMkLst>
            <pc:docMk/>
            <pc:sldMk cId="564900" sldId="401"/>
            <ac:spMk id="40" creationId="{A0142D88-E480-346E-0308-3F8A5BABA1E4}"/>
          </ac:spMkLst>
        </pc:spChg>
        <pc:spChg chg="mod">
          <ac:chgData name="Rayde Kruger" userId="5c288f785b4bea38" providerId="LiveId" clId="{42D366FB-1CE6-40B1-8170-214BA1B809D8}" dt="2024-11-08T22:11:49.580" v="369"/>
          <ac:spMkLst>
            <pc:docMk/>
            <pc:sldMk cId="564900" sldId="401"/>
            <ac:spMk id="42" creationId="{2AE8F736-7DB0-7036-FF6E-C5679C059C63}"/>
          </ac:spMkLst>
        </pc:spChg>
        <pc:spChg chg="mod">
          <ac:chgData name="Rayde Kruger" userId="5c288f785b4bea38" providerId="LiveId" clId="{42D366FB-1CE6-40B1-8170-214BA1B809D8}" dt="2024-11-08T22:11:49.580" v="369"/>
          <ac:spMkLst>
            <pc:docMk/>
            <pc:sldMk cId="564900" sldId="401"/>
            <ac:spMk id="43" creationId="{515B4E0A-261C-F81D-A2D5-736303701EB5}"/>
          </ac:spMkLst>
        </pc:spChg>
        <pc:spChg chg="add mod">
          <ac:chgData name="Rayde Kruger" userId="5c288f785b4bea38" providerId="LiveId" clId="{42D366FB-1CE6-40B1-8170-214BA1B809D8}" dt="2024-11-09T08:33:26.237" v="719"/>
          <ac:spMkLst>
            <pc:docMk/>
            <pc:sldMk cId="564900" sldId="401"/>
            <ac:spMk id="44" creationId="{2B5866AB-596B-1A8F-A9B5-CF7810B73EB8}"/>
          </ac:spMkLst>
        </pc:spChg>
        <pc:spChg chg="add mod">
          <ac:chgData name="Rayde Kruger" userId="5c288f785b4bea38" providerId="LiveId" clId="{42D366FB-1CE6-40B1-8170-214BA1B809D8}" dt="2024-11-11T15:24:31.308" v="6659" actId="20577"/>
          <ac:spMkLst>
            <pc:docMk/>
            <pc:sldMk cId="564900" sldId="401"/>
            <ac:spMk id="45" creationId="{2E111F3D-A9DC-CFCE-7B2B-6B0A9CBF2C17}"/>
          </ac:spMkLst>
        </pc:spChg>
        <pc:grpChg chg="add mod">
          <ac:chgData name="Rayde Kruger" userId="5c288f785b4bea38" providerId="LiveId" clId="{42D366FB-1CE6-40B1-8170-214BA1B809D8}" dt="2024-11-08T22:12:11.842" v="371" actId="1076"/>
          <ac:grpSpMkLst>
            <pc:docMk/>
            <pc:sldMk cId="564900" sldId="401"/>
            <ac:grpSpMk id="7" creationId="{8227C164-2077-A3F8-2779-C7C7CD0094E9}"/>
          </ac:grpSpMkLst>
        </pc:grpChg>
        <pc:grpChg chg="mod">
          <ac:chgData name="Rayde Kruger" userId="5c288f785b4bea38" providerId="LiveId" clId="{42D366FB-1CE6-40B1-8170-214BA1B809D8}" dt="2024-11-08T22:11:49.580" v="369"/>
          <ac:grpSpMkLst>
            <pc:docMk/>
            <pc:sldMk cId="564900" sldId="401"/>
            <ac:grpSpMk id="8" creationId="{4B8AE2A3-637A-49A3-037A-D1AD37198267}"/>
          </ac:grpSpMkLst>
        </pc:grpChg>
        <pc:grpChg chg="add mod">
          <ac:chgData name="Rayde Kruger" userId="5c288f785b4bea38" providerId="LiveId" clId="{42D366FB-1CE6-40B1-8170-214BA1B809D8}" dt="2024-11-08T22:12:11.842" v="371" actId="1076"/>
          <ac:grpSpMkLst>
            <pc:docMk/>
            <pc:sldMk cId="564900" sldId="401"/>
            <ac:grpSpMk id="18" creationId="{C9D2455E-7586-4E72-19F0-D7E3E895F45E}"/>
          </ac:grpSpMkLst>
        </pc:grpChg>
        <pc:grpChg chg="mod">
          <ac:chgData name="Rayde Kruger" userId="5c288f785b4bea38" providerId="LiveId" clId="{42D366FB-1CE6-40B1-8170-214BA1B809D8}" dt="2024-11-08T22:11:49.580" v="369"/>
          <ac:grpSpMkLst>
            <pc:docMk/>
            <pc:sldMk cId="564900" sldId="401"/>
            <ac:grpSpMk id="19" creationId="{4993D9A7-D7E3-3299-A42F-65BF86FF1ABD}"/>
          </ac:grpSpMkLst>
        </pc:grpChg>
        <pc:grpChg chg="mod">
          <ac:chgData name="Rayde Kruger" userId="5c288f785b4bea38" providerId="LiveId" clId="{42D366FB-1CE6-40B1-8170-214BA1B809D8}" dt="2024-11-08T22:11:49.580" v="369"/>
          <ac:grpSpMkLst>
            <pc:docMk/>
            <pc:sldMk cId="564900" sldId="401"/>
            <ac:grpSpMk id="23" creationId="{988D1EED-9DD3-FCE1-633C-4E933505633A}"/>
          </ac:grpSpMkLst>
        </pc:grpChg>
        <pc:grpChg chg="mod">
          <ac:chgData name="Rayde Kruger" userId="5c288f785b4bea38" providerId="LiveId" clId="{42D366FB-1CE6-40B1-8170-214BA1B809D8}" dt="2024-11-08T22:11:49.580" v="369"/>
          <ac:grpSpMkLst>
            <pc:docMk/>
            <pc:sldMk cId="564900" sldId="401"/>
            <ac:grpSpMk id="24" creationId="{9C08F4AA-1885-E9A3-F370-D142D53485B2}"/>
          </ac:grpSpMkLst>
        </pc:grpChg>
        <pc:grpChg chg="mod">
          <ac:chgData name="Rayde Kruger" userId="5c288f785b4bea38" providerId="LiveId" clId="{42D366FB-1CE6-40B1-8170-214BA1B809D8}" dt="2024-11-08T22:11:49.580" v="369"/>
          <ac:grpSpMkLst>
            <pc:docMk/>
            <pc:sldMk cId="564900" sldId="401"/>
            <ac:grpSpMk id="25" creationId="{B9E0FB22-5B1B-2A16-CAA6-9663812DECB4}"/>
          </ac:grpSpMkLst>
        </pc:grpChg>
        <pc:grpChg chg="mod">
          <ac:chgData name="Rayde Kruger" userId="5c288f785b4bea38" providerId="LiveId" clId="{42D366FB-1CE6-40B1-8170-214BA1B809D8}" dt="2024-11-08T22:11:49.580" v="369"/>
          <ac:grpSpMkLst>
            <pc:docMk/>
            <pc:sldMk cId="564900" sldId="401"/>
            <ac:grpSpMk id="26" creationId="{C889E168-B4C2-2EDB-B4AA-92A79D45FA14}"/>
          </ac:grpSpMkLst>
        </pc:grpChg>
        <pc:grpChg chg="mod">
          <ac:chgData name="Rayde Kruger" userId="5c288f785b4bea38" providerId="LiveId" clId="{42D366FB-1CE6-40B1-8170-214BA1B809D8}" dt="2024-11-08T22:11:49.580" v="369"/>
          <ac:grpSpMkLst>
            <pc:docMk/>
            <pc:sldMk cId="564900" sldId="401"/>
            <ac:grpSpMk id="27" creationId="{FD9D277B-6A0C-762C-89F9-9DC4DFD2FBF3}"/>
          </ac:grpSpMkLst>
        </pc:grpChg>
        <pc:grpChg chg="mod">
          <ac:chgData name="Rayde Kruger" userId="5c288f785b4bea38" providerId="LiveId" clId="{42D366FB-1CE6-40B1-8170-214BA1B809D8}" dt="2024-11-08T22:11:49.580" v="369"/>
          <ac:grpSpMkLst>
            <pc:docMk/>
            <pc:sldMk cId="564900" sldId="401"/>
            <ac:grpSpMk id="28" creationId="{57899E13-6015-3FE9-C4CF-0C89681D806E}"/>
          </ac:grpSpMkLst>
        </pc:grpChg>
        <pc:picChg chg="mod">
          <ac:chgData name="Rayde Kruger" userId="5c288f785b4bea38" providerId="LiveId" clId="{42D366FB-1CE6-40B1-8170-214BA1B809D8}" dt="2024-11-08T22:11:49.580" v="369"/>
          <ac:picMkLst>
            <pc:docMk/>
            <pc:sldMk cId="564900" sldId="401"/>
            <ac:picMk id="13" creationId="{53BD4D77-94C3-289D-851D-D1E4980AF337}"/>
          </ac:picMkLst>
        </pc:picChg>
        <pc:picChg chg="mod">
          <ac:chgData name="Rayde Kruger" userId="5c288f785b4bea38" providerId="LiveId" clId="{42D366FB-1CE6-40B1-8170-214BA1B809D8}" dt="2024-11-08T22:11:49.580" v="369"/>
          <ac:picMkLst>
            <pc:docMk/>
            <pc:sldMk cId="564900" sldId="401"/>
            <ac:picMk id="41" creationId="{0ED5952A-962B-3EFC-825D-829023F80268}"/>
          </ac:picMkLst>
        </pc:picChg>
      </pc:sldChg>
      <pc:sldChg chg="addSp delSp modSp new mod ord modNotesTx">
        <pc:chgData name="Rayde Kruger" userId="5c288f785b4bea38" providerId="LiveId" clId="{42D366FB-1CE6-40B1-8170-214BA1B809D8}" dt="2024-11-12T23:28:29.922" v="9997" actId="20577"/>
        <pc:sldMkLst>
          <pc:docMk/>
          <pc:sldMk cId="2949478024" sldId="402"/>
        </pc:sldMkLst>
        <pc:spChg chg="del">
          <ac:chgData name="Rayde Kruger" userId="5c288f785b4bea38" providerId="LiveId" clId="{42D366FB-1CE6-40B1-8170-214BA1B809D8}" dt="2024-11-09T09:10:54.344" v="1288"/>
          <ac:spMkLst>
            <pc:docMk/>
            <pc:sldMk cId="2949478024" sldId="402"/>
            <ac:spMk id="2" creationId="{8E409506-F0DD-DE37-5C96-8543546A3D90}"/>
          </ac:spMkLst>
        </pc:spChg>
        <pc:spChg chg="mod">
          <ac:chgData name="Rayde Kruger" userId="5c288f785b4bea38" providerId="LiveId" clId="{42D366FB-1CE6-40B1-8170-214BA1B809D8}" dt="2024-11-11T14:24:14.102" v="5720" actId="20577"/>
          <ac:spMkLst>
            <pc:docMk/>
            <pc:sldMk cId="2949478024" sldId="402"/>
            <ac:spMk id="3" creationId="{145CE5FD-A507-3E7E-91F9-B79A88EAC020}"/>
          </ac:spMkLst>
        </pc:spChg>
        <pc:spChg chg="mod">
          <ac:chgData name="Rayde Kruger" userId="5c288f785b4bea38" providerId="LiveId" clId="{42D366FB-1CE6-40B1-8170-214BA1B809D8}" dt="2024-11-12T11:20:11.275" v="7296" actId="20577"/>
          <ac:spMkLst>
            <pc:docMk/>
            <pc:sldMk cId="2949478024" sldId="402"/>
            <ac:spMk id="4" creationId="{912BFDFA-43F4-DE8A-3470-2C4228284BA7}"/>
          </ac:spMkLst>
        </pc:spChg>
        <pc:spChg chg="add del">
          <ac:chgData name="Rayde Kruger" userId="5c288f785b4bea38" providerId="LiveId" clId="{42D366FB-1CE6-40B1-8170-214BA1B809D8}" dt="2024-11-12T19:30:41.526" v="7738" actId="22"/>
          <ac:spMkLst>
            <pc:docMk/>
            <pc:sldMk cId="2949478024" sldId="402"/>
            <ac:spMk id="5" creationId="{C1BA42B1-4B4C-6877-0ABE-2BA6FC9F4099}"/>
          </ac:spMkLst>
        </pc:spChg>
        <pc:spChg chg="add mod">
          <ac:chgData name="Rayde Kruger" userId="5c288f785b4bea38" providerId="LiveId" clId="{42D366FB-1CE6-40B1-8170-214BA1B809D8}" dt="2024-11-09T12:08:38.241" v="1471" actId="14100"/>
          <ac:spMkLst>
            <pc:docMk/>
            <pc:sldMk cId="2949478024" sldId="402"/>
            <ac:spMk id="8" creationId="{13E129AA-C681-1DB6-5C22-43F76154C3B3}"/>
          </ac:spMkLst>
        </pc:spChg>
        <pc:spChg chg="add del mod ord">
          <ac:chgData name="Rayde Kruger" userId="5c288f785b4bea38" providerId="LiveId" clId="{42D366FB-1CE6-40B1-8170-214BA1B809D8}" dt="2024-11-09T12:13:09.882" v="1552" actId="478"/>
          <ac:spMkLst>
            <pc:docMk/>
            <pc:sldMk cId="2949478024" sldId="402"/>
            <ac:spMk id="11" creationId="{FFCFF437-074D-F635-9798-08DA3F0D115F}"/>
          </ac:spMkLst>
        </pc:spChg>
        <pc:spChg chg="add mod">
          <ac:chgData name="Rayde Kruger" userId="5c288f785b4bea38" providerId="LiveId" clId="{42D366FB-1CE6-40B1-8170-214BA1B809D8}" dt="2024-11-12T11:01:09" v="6994" actId="14100"/>
          <ac:spMkLst>
            <pc:docMk/>
            <pc:sldMk cId="2949478024" sldId="402"/>
            <ac:spMk id="12" creationId="{FAD35325-7814-6C62-835E-F455B7E9A259}"/>
          </ac:spMkLst>
        </pc:spChg>
        <pc:spChg chg="add mod">
          <ac:chgData name="Rayde Kruger" userId="5c288f785b4bea38" providerId="LiveId" clId="{42D366FB-1CE6-40B1-8170-214BA1B809D8}" dt="2024-11-12T10:57:45.040" v="6993" actId="20577"/>
          <ac:spMkLst>
            <pc:docMk/>
            <pc:sldMk cId="2949478024" sldId="402"/>
            <ac:spMk id="14" creationId="{49E1AE55-8F20-F56E-FE03-C90D6642CABC}"/>
          </ac:spMkLst>
        </pc:spChg>
        <pc:spChg chg="mod">
          <ac:chgData name="Rayde Kruger" userId="5c288f785b4bea38" providerId="LiveId" clId="{42D366FB-1CE6-40B1-8170-214BA1B809D8}" dt="2024-11-09T12:28:50.786" v="1770"/>
          <ac:spMkLst>
            <pc:docMk/>
            <pc:sldMk cId="2949478024" sldId="402"/>
            <ac:spMk id="17" creationId="{30953435-7881-D679-DCA3-FB2B8BEC6E0D}"/>
          </ac:spMkLst>
        </pc:spChg>
        <pc:spChg chg="add mod ord">
          <ac:chgData name="Rayde Kruger" userId="5c288f785b4bea38" providerId="LiveId" clId="{42D366FB-1CE6-40B1-8170-214BA1B809D8}" dt="2024-11-09T13:10:50.242" v="2423" actId="165"/>
          <ac:spMkLst>
            <pc:docMk/>
            <pc:sldMk cId="2949478024" sldId="402"/>
            <ac:spMk id="24" creationId="{4511505E-40E2-8895-D3F3-AAECDA7518AE}"/>
          </ac:spMkLst>
        </pc:spChg>
        <pc:spChg chg="add mod ord">
          <ac:chgData name="Rayde Kruger" userId="5c288f785b4bea38" providerId="LiveId" clId="{42D366FB-1CE6-40B1-8170-214BA1B809D8}" dt="2024-11-09T13:10:50.242" v="2423" actId="165"/>
          <ac:spMkLst>
            <pc:docMk/>
            <pc:sldMk cId="2949478024" sldId="402"/>
            <ac:spMk id="25" creationId="{B4146CE2-6B42-DECB-FCBC-5C82DAA01AF0}"/>
          </ac:spMkLst>
        </pc:spChg>
        <pc:spChg chg="add mod ord">
          <ac:chgData name="Rayde Kruger" userId="5c288f785b4bea38" providerId="LiveId" clId="{42D366FB-1CE6-40B1-8170-214BA1B809D8}" dt="2024-11-09T13:10:50.242" v="2423" actId="165"/>
          <ac:spMkLst>
            <pc:docMk/>
            <pc:sldMk cId="2949478024" sldId="402"/>
            <ac:spMk id="26" creationId="{21702750-08D0-96E0-7B02-FBEB170A9F36}"/>
          </ac:spMkLst>
        </pc:spChg>
        <pc:spChg chg="add del">
          <ac:chgData name="Rayde Kruger" userId="5c288f785b4bea38" providerId="LiveId" clId="{42D366FB-1CE6-40B1-8170-214BA1B809D8}" dt="2024-11-09T12:35:41.861" v="1835" actId="478"/>
          <ac:spMkLst>
            <pc:docMk/>
            <pc:sldMk cId="2949478024" sldId="402"/>
            <ac:spMk id="27" creationId="{4779E91E-F495-222B-5A82-FC76446B6EE1}"/>
          </ac:spMkLst>
        </pc:spChg>
        <pc:spChg chg="add del">
          <ac:chgData name="Rayde Kruger" userId="5c288f785b4bea38" providerId="LiveId" clId="{42D366FB-1CE6-40B1-8170-214BA1B809D8}" dt="2024-11-09T12:36:00.487" v="1837" actId="11529"/>
          <ac:spMkLst>
            <pc:docMk/>
            <pc:sldMk cId="2949478024" sldId="402"/>
            <ac:spMk id="28" creationId="{691AD092-99F1-C034-F36E-8A1CE16A43A3}"/>
          </ac:spMkLst>
        </pc:spChg>
        <pc:spChg chg="add mod">
          <ac:chgData name="Rayde Kruger" userId="5c288f785b4bea38" providerId="LiveId" clId="{42D366FB-1CE6-40B1-8170-214BA1B809D8}" dt="2024-11-09T13:10:50.242" v="2423" actId="165"/>
          <ac:spMkLst>
            <pc:docMk/>
            <pc:sldMk cId="2949478024" sldId="402"/>
            <ac:spMk id="29" creationId="{8ED78F0B-4782-46E8-54A7-E14EB866BE20}"/>
          </ac:spMkLst>
        </pc:spChg>
        <pc:spChg chg="add del mod topLvl">
          <ac:chgData name="Rayde Kruger" userId="5c288f785b4bea38" providerId="LiveId" clId="{42D366FB-1CE6-40B1-8170-214BA1B809D8}" dt="2024-11-09T12:37:44.698" v="1866" actId="478"/>
          <ac:spMkLst>
            <pc:docMk/>
            <pc:sldMk cId="2949478024" sldId="402"/>
            <ac:spMk id="31" creationId="{E3FC8B63-13EE-7934-9C14-CDF61C979F97}"/>
          </ac:spMkLst>
        </pc:spChg>
        <pc:spChg chg="add del">
          <ac:chgData name="Rayde Kruger" userId="5c288f785b4bea38" providerId="LiveId" clId="{42D366FB-1CE6-40B1-8170-214BA1B809D8}" dt="2024-11-09T12:38:28.318" v="1869" actId="478"/>
          <ac:spMkLst>
            <pc:docMk/>
            <pc:sldMk cId="2949478024" sldId="402"/>
            <ac:spMk id="33" creationId="{94D57DE2-F10A-25A1-0BCF-0E64D95BC270}"/>
          </ac:spMkLst>
        </pc:spChg>
        <pc:spChg chg="add del mod topLvl">
          <ac:chgData name="Rayde Kruger" userId="5c288f785b4bea38" providerId="LiveId" clId="{42D366FB-1CE6-40B1-8170-214BA1B809D8}" dt="2024-11-09T12:41:09.630" v="1920" actId="478"/>
          <ac:spMkLst>
            <pc:docMk/>
            <pc:sldMk cId="2949478024" sldId="402"/>
            <ac:spMk id="34" creationId="{2A0F94EC-79CD-1E63-6DEB-4E4916678BAD}"/>
          </ac:spMkLst>
        </pc:spChg>
        <pc:spChg chg="add mod">
          <ac:chgData name="Rayde Kruger" userId="5c288f785b4bea38" providerId="LiveId" clId="{42D366FB-1CE6-40B1-8170-214BA1B809D8}" dt="2024-11-09T13:10:50.242" v="2423" actId="165"/>
          <ac:spMkLst>
            <pc:docMk/>
            <pc:sldMk cId="2949478024" sldId="402"/>
            <ac:spMk id="36" creationId="{5CCD4902-39AA-B079-7599-C657979FC247}"/>
          </ac:spMkLst>
        </pc:spChg>
        <pc:spChg chg="add mod">
          <ac:chgData name="Rayde Kruger" userId="5c288f785b4bea38" providerId="LiveId" clId="{42D366FB-1CE6-40B1-8170-214BA1B809D8}" dt="2024-11-09T13:10:50.242" v="2423" actId="165"/>
          <ac:spMkLst>
            <pc:docMk/>
            <pc:sldMk cId="2949478024" sldId="402"/>
            <ac:spMk id="46" creationId="{6B97DD1D-F910-E73D-ADC6-3609CF4F9CA3}"/>
          </ac:spMkLst>
        </pc:spChg>
        <pc:spChg chg="add mod">
          <ac:chgData name="Rayde Kruger" userId="5c288f785b4bea38" providerId="LiveId" clId="{42D366FB-1CE6-40B1-8170-214BA1B809D8}" dt="2024-11-09T13:10:50.242" v="2423" actId="165"/>
          <ac:spMkLst>
            <pc:docMk/>
            <pc:sldMk cId="2949478024" sldId="402"/>
            <ac:spMk id="47" creationId="{1D6019E1-4BF5-D8F0-0A6F-C331B3A4E83E}"/>
          </ac:spMkLst>
        </pc:spChg>
        <pc:spChg chg="add mod">
          <ac:chgData name="Rayde Kruger" userId="5c288f785b4bea38" providerId="LiveId" clId="{42D366FB-1CE6-40B1-8170-214BA1B809D8}" dt="2024-11-09T13:10:50.242" v="2423" actId="165"/>
          <ac:spMkLst>
            <pc:docMk/>
            <pc:sldMk cId="2949478024" sldId="402"/>
            <ac:spMk id="48" creationId="{A9BD38BF-DE53-D09F-50FC-F22273C3BC55}"/>
          </ac:spMkLst>
        </pc:spChg>
        <pc:spChg chg="add mod">
          <ac:chgData name="Rayde Kruger" userId="5c288f785b4bea38" providerId="LiveId" clId="{42D366FB-1CE6-40B1-8170-214BA1B809D8}" dt="2024-11-09T13:10:50.242" v="2423" actId="165"/>
          <ac:spMkLst>
            <pc:docMk/>
            <pc:sldMk cId="2949478024" sldId="402"/>
            <ac:spMk id="49" creationId="{45585EB1-E012-237E-AAFA-DC3C540C6B9F}"/>
          </ac:spMkLst>
        </pc:spChg>
        <pc:spChg chg="add del mod">
          <ac:chgData name="Rayde Kruger" userId="5c288f785b4bea38" providerId="LiveId" clId="{42D366FB-1CE6-40B1-8170-214BA1B809D8}" dt="2024-11-09T12:52:05.505" v="2099" actId="478"/>
          <ac:spMkLst>
            <pc:docMk/>
            <pc:sldMk cId="2949478024" sldId="402"/>
            <ac:spMk id="52" creationId="{23D7BBC6-F5CD-5F12-04B3-30DD34445032}"/>
          </ac:spMkLst>
        </pc:spChg>
        <pc:spChg chg="add mod ord">
          <ac:chgData name="Rayde Kruger" userId="5c288f785b4bea38" providerId="LiveId" clId="{42D366FB-1CE6-40B1-8170-214BA1B809D8}" dt="2024-11-09T13:59:16.257" v="2770" actId="208"/>
          <ac:spMkLst>
            <pc:docMk/>
            <pc:sldMk cId="2949478024" sldId="402"/>
            <ac:spMk id="54" creationId="{02BBC136-DECF-BE44-4B7E-D841D67E2D29}"/>
          </ac:spMkLst>
        </pc:spChg>
        <pc:spChg chg="add del mod ord">
          <ac:chgData name="Rayde Kruger" userId="5c288f785b4bea38" providerId="LiveId" clId="{42D366FB-1CE6-40B1-8170-214BA1B809D8}" dt="2024-11-09T12:55:18.310" v="2131" actId="478"/>
          <ac:spMkLst>
            <pc:docMk/>
            <pc:sldMk cId="2949478024" sldId="402"/>
            <ac:spMk id="55" creationId="{4BCE2B3F-A0A4-8D3B-ED99-6C3B5FF3E21F}"/>
          </ac:spMkLst>
        </pc:spChg>
        <pc:spChg chg="add del">
          <ac:chgData name="Rayde Kruger" userId="5c288f785b4bea38" providerId="LiveId" clId="{42D366FB-1CE6-40B1-8170-214BA1B809D8}" dt="2024-11-09T12:54:01.203" v="2120" actId="478"/>
          <ac:spMkLst>
            <pc:docMk/>
            <pc:sldMk cId="2949478024" sldId="402"/>
            <ac:spMk id="65" creationId="{58C43EDE-8850-B1DE-5AFD-7D008307FCBF}"/>
          </ac:spMkLst>
        </pc:spChg>
        <pc:spChg chg="add del">
          <ac:chgData name="Rayde Kruger" userId="5c288f785b4bea38" providerId="LiveId" clId="{42D366FB-1CE6-40B1-8170-214BA1B809D8}" dt="2024-11-09T12:55:29.246" v="2133" actId="478"/>
          <ac:spMkLst>
            <pc:docMk/>
            <pc:sldMk cId="2949478024" sldId="402"/>
            <ac:spMk id="66" creationId="{D0ABF39E-F41A-E4AC-E3BF-629BDB3CE21B}"/>
          </ac:spMkLst>
        </pc:spChg>
        <pc:spChg chg="add del">
          <ac:chgData name="Rayde Kruger" userId="5c288f785b4bea38" providerId="LiveId" clId="{42D366FB-1CE6-40B1-8170-214BA1B809D8}" dt="2024-11-09T13:00:52.328" v="2234" actId="478"/>
          <ac:spMkLst>
            <pc:docMk/>
            <pc:sldMk cId="2949478024" sldId="402"/>
            <ac:spMk id="93" creationId="{22FEB83F-7076-2147-FFE3-BE7605CA583F}"/>
          </ac:spMkLst>
        </pc:spChg>
        <pc:spChg chg="add del mod">
          <ac:chgData name="Rayde Kruger" userId="5c288f785b4bea38" providerId="LiveId" clId="{42D366FB-1CE6-40B1-8170-214BA1B809D8}" dt="2024-11-09T13:02:08.657" v="2266" actId="478"/>
          <ac:spMkLst>
            <pc:docMk/>
            <pc:sldMk cId="2949478024" sldId="402"/>
            <ac:spMk id="99" creationId="{A037B677-303C-CFEA-8C43-72969BB373BB}"/>
          </ac:spMkLst>
        </pc:spChg>
        <pc:spChg chg="add mod">
          <ac:chgData name="Rayde Kruger" userId="5c288f785b4bea38" providerId="LiveId" clId="{42D366FB-1CE6-40B1-8170-214BA1B809D8}" dt="2024-11-09T13:11:57.687" v="2441" actId="164"/>
          <ac:spMkLst>
            <pc:docMk/>
            <pc:sldMk cId="2949478024" sldId="402"/>
            <ac:spMk id="100" creationId="{83F98DEE-0B41-C817-814F-E40F33043508}"/>
          </ac:spMkLst>
        </pc:spChg>
        <pc:spChg chg="add del mod">
          <ac:chgData name="Rayde Kruger" userId="5c288f785b4bea38" providerId="LiveId" clId="{42D366FB-1CE6-40B1-8170-214BA1B809D8}" dt="2024-11-09T13:04:53.547" v="2312" actId="478"/>
          <ac:spMkLst>
            <pc:docMk/>
            <pc:sldMk cId="2949478024" sldId="402"/>
            <ac:spMk id="101" creationId="{A35790E3-D538-C483-F55F-1A166C2DDFAD}"/>
          </ac:spMkLst>
        </pc:spChg>
        <pc:spChg chg="add mod">
          <ac:chgData name="Rayde Kruger" userId="5c288f785b4bea38" providerId="LiveId" clId="{42D366FB-1CE6-40B1-8170-214BA1B809D8}" dt="2024-11-09T13:05:59.737" v="2333"/>
          <ac:spMkLst>
            <pc:docMk/>
            <pc:sldMk cId="2949478024" sldId="402"/>
            <ac:spMk id="106" creationId="{11DDA45D-3D1E-81EC-D077-30C90FE58823}"/>
          </ac:spMkLst>
        </pc:spChg>
        <pc:spChg chg="add mod">
          <ac:chgData name="Rayde Kruger" userId="5c288f785b4bea38" providerId="LiveId" clId="{42D366FB-1CE6-40B1-8170-214BA1B809D8}" dt="2024-11-09T13:11:57.687" v="2441" actId="164"/>
          <ac:spMkLst>
            <pc:docMk/>
            <pc:sldMk cId="2949478024" sldId="402"/>
            <ac:spMk id="107" creationId="{C1920B8C-32AC-453A-477A-7A3B5971C737}"/>
          </ac:spMkLst>
        </pc:spChg>
        <pc:spChg chg="add del mod">
          <ac:chgData name="Rayde Kruger" userId="5c288f785b4bea38" providerId="LiveId" clId="{42D366FB-1CE6-40B1-8170-214BA1B809D8}" dt="2024-11-09T13:11:11.830" v="2431" actId="21"/>
          <ac:spMkLst>
            <pc:docMk/>
            <pc:sldMk cId="2949478024" sldId="402"/>
            <ac:spMk id="109" creationId="{106A49EB-47FC-6263-E346-22198D8E68C7}"/>
          </ac:spMkLst>
        </pc:spChg>
        <pc:spChg chg="add del mod">
          <ac:chgData name="Rayde Kruger" userId="5c288f785b4bea38" providerId="LiveId" clId="{42D366FB-1CE6-40B1-8170-214BA1B809D8}" dt="2024-11-09T13:11:17.144" v="2434" actId="21"/>
          <ac:spMkLst>
            <pc:docMk/>
            <pc:sldMk cId="2949478024" sldId="402"/>
            <ac:spMk id="110" creationId="{E6069B29-3CAF-A5EB-7413-F33F245577F4}"/>
          </ac:spMkLst>
        </pc:spChg>
        <pc:spChg chg="add del mod">
          <ac:chgData name="Rayde Kruger" userId="5c288f785b4bea38" providerId="LiveId" clId="{42D366FB-1CE6-40B1-8170-214BA1B809D8}" dt="2024-11-09T13:11:07.043" v="2428" actId="21"/>
          <ac:spMkLst>
            <pc:docMk/>
            <pc:sldMk cId="2949478024" sldId="402"/>
            <ac:spMk id="111" creationId="{9AF7267D-5169-9ED3-EA64-AA2558E89115}"/>
          </ac:spMkLst>
        </pc:spChg>
        <pc:spChg chg="add del mod">
          <ac:chgData name="Rayde Kruger" userId="5c288f785b4bea38" providerId="LiveId" clId="{42D366FB-1CE6-40B1-8170-214BA1B809D8}" dt="2024-11-09T13:10:59.962" v="2424" actId="21"/>
          <ac:spMkLst>
            <pc:docMk/>
            <pc:sldMk cId="2949478024" sldId="402"/>
            <ac:spMk id="112" creationId="{AC845E86-D70F-CDB3-D7D1-CB412CCF1D10}"/>
          </ac:spMkLst>
        </pc:spChg>
        <pc:spChg chg="mod">
          <ac:chgData name="Rayde Kruger" userId="5c288f785b4bea38" providerId="LiveId" clId="{42D366FB-1CE6-40B1-8170-214BA1B809D8}" dt="2024-11-09T13:10:30.544" v="2414" actId="571"/>
          <ac:spMkLst>
            <pc:docMk/>
            <pc:sldMk cId="2949478024" sldId="402"/>
            <ac:spMk id="115" creationId="{3777F407-1E21-386F-0761-502C94B6FAFE}"/>
          </ac:spMkLst>
        </pc:spChg>
        <pc:spChg chg="mod">
          <ac:chgData name="Rayde Kruger" userId="5c288f785b4bea38" providerId="LiveId" clId="{42D366FB-1CE6-40B1-8170-214BA1B809D8}" dt="2024-11-09T13:10:30.544" v="2414" actId="571"/>
          <ac:spMkLst>
            <pc:docMk/>
            <pc:sldMk cId="2949478024" sldId="402"/>
            <ac:spMk id="116" creationId="{991124B2-24A2-39FF-20B0-3C37B81ABB38}"/>
          </ac:spMkLst>
        </pc:spChg>
        <pc:spChg chg="mod">
          <ac:chgData name="Rayde Kruger" userId="5c288f785b4bea38" providerId="LiveId" clId="{42D366FB-1CE6-40B1-8170-214BA1B809D8}" dt="2024-11-09T13:10:30.544" v="2414" actId="571"/>
          <ac:spMkLst>
            <pc:docMk/>
            <pc:sldMk cId="2949478024" sldId="402"/>
            <ac:spMk id="117" creationId="{46F6DD1C-A86F-5358-1311-F78AF2A5BD0A}"/>
          </ac:spMkLst>
        </pc:spChg>
        <pc:spChg chg="mod">
          <ac:chgData name="Rayde Kruger" userId="5c288f785b4bea38" providerId="LiveId" clId="{42D366FB-1CE6-40B1-8170-214BA1B809D8}" dt="2024-11-09T13:10:30.544" v="2414" actId="571"/>
          <ac:spMkLst>
            <pc:docMk/>
            <pc:sldMk cId="2949478024" sldId="402"/>
            <ac:spMk id="118" creationId="{12F85E82-D3F0-F3EA-8604-ACE89E6DB1C0}"/>
          </ac:spMkLst>
        </pc:spChg>
        <pc:spChg chg="mod">
          <ac:chgData name="Rayde Kruger" userId="5c288f785b4bea38" providerId="LiveId" clId="{42D366FB-1CE6-40B1-8170-214BA1B809D8}" dt="2024-11-09T13:10:30.544" v="2414" actId="571"/>
          <ac:spMkLst>
            <pc:docMk/>
            <pc:sldMk cId="2949478024" sldId="402"/>
            <ac:spMk id="119" creationId="{78F9920A-6643-8ED6-796C-16B33D6B2160}"/>
          </ac:spMkLst>
        </pc:spChg>
        <pc:spChg chg="mod">
          <ac:chgData name="Rayde Kruger" userId="5c288f785b4bea38" providerId="LiveId" clId="{42D366FB-1CE6-40B1-8170-214BA1B809D8}" dt="2024-11-09T13:10:30.544" v="2414" actId="571"/>
          <ac:spMkLst>
            <pc:docMk/>
            <pc:sldMk cId="2949478024" sldId="402"/>
            <ac:spMk id="120" creationId="{9958C8C4-9F32-8DEE-3CB0-11D02837A0C3}"/>
          </ac:spMkLst>
        </pc:spChg>
        <pc:spChg chg="mod">
          <ac:chgData name="Rayde Kruger" userId="5c288f785b4bea38" providerId="LiveId" clId="{42D366FB-1CE6-40B1-8170-214BA1B809D8}" dt="2024-11-09T13:10:30.544" v="2414" actId="571"/>
          <ac:spMkLst>
            <pc:docMk/>
            <pc:sldMk cId="2949478024" sldId="402"/>
            <ac:spMk id="121" creationId="{0AFB4138-510F-B1DA-B68A-06289397B5F9}"/>
          </ac:spMkLst>
        </pc:spChg>
        <pc:spChg chg="mod">
          <ac:chgData name="Rayde Kruger" userId="5c288f785b4bea38" providerId="LiveId" clId="{42D366FB-1CE6-40B1-8170-214BA1B809D8}" dt="2024-11-09T13:10:30.544" v="2414" actId="571"/>
          <ac:spMkLst>
            <pc:docMk/>
            <pc:sldMk cId="2949478024" sldId="402"/>
            <ac:spMk id="122" creationId="{885DA2AA-995A-4A8B-BFA6-C209A523F1AF}"/>
          </ac:spMkLst>
        </pc:spChg>
        <pc:spChg chg="mod">
          <ac:chgData name="Rayde Kruger" userId="5c288f785b4bea38" providerId="LiveId" clId="{42D366FB-1CE6-40B1-8170-214BA1B809D8}" dt="2024-11-09T13:10:30.544" v="2414" actId="571"/>
          <ac:spMkLst>
            <pc:docMk/>
            <pc:sldMk cId="2949478024" sldId="402"/>
            <ac:spMk id="123" creationId="{E314A05F-3775-4580-4A64-713292C8CE33}"/>
          </ac:spMkLst>
        </pc:spChg>
        <pc:spChg chg="mod">
          <ac:chgData name="Rayde Kruger" userId="5c288f785b4bea38" providerId="LiveId" clId="{42D366FB-1CE6-40B1-8170-214BA1B809D8}" dt="2024-11-09T13:10:30.544" v="2414" actId="571"/>
          <ac:spMkLst>
            <pc:docMk/>
            <pc:sldMk cId="2949478024" sldId="402"/>
            <ac:spMk id="124" creationId="{B12A2DF7-7024-C92A-25B2-1DB218E0041F}"/>
          </ac:spMkLst>
        </pc:spChg>
        <pc:spChg chg="mod">
          <ac:chgData name="Rayde Kruger" userId="5c288f785b4bea38" providerId="LiveId" clId="{42D366FB-1CE6-40B1-8170-214BA1B809D8}" dt="2024-11-09T13:10:30.544" v="2414" actId="571"/>
          <ac:spMkLst>
            <pc:docMk/>
            <pc:sldMk cId="2949478024" sldId="402"/>
            <ac:spMk id="125" creationId="{A0D417A5-C38C-47C1-2B5F-D11257546AB5}"/>
          </ac:spMkLst>
        </pc:spChg>
        <pc:spChg chg="mod">
          <ac:chgData name="Rayde Kruger" userId="5c288f785b4bea38" providerId="LiveId" clId="{42D366FB-1CE6-40B1-8170-214BA1B809D8}" dt="2024-11-09T13:10:30.544" v="2414" actId="571"/>
          <ac:spMkLst>
            <pc:docMk/>
            <pc:sldMk cId="2949478024" sldId="402"/>
            <ac:spMk id="126" creationId="{BBB3F367-8DEF-3A38-4275-55C4D78FAEAD}"/>
          </ac:spMkLst>
        </pc:spChg>
        <pc:spChg chg="mod">
          <ac:chgData name="Rayde Kruger" userId="5c288f785b4bea38" providerId="LiveId" clId="{42D366FB-1CE6-40B1-8170-214BA1B809D8}" dt="2024-11-09T13:10:30.544" v="2414" actId="571"/>
          <ac:spMkLst>
            <pc:docMk/>
            <pc:sldMk cId="2949478024" sldId="402"/>
            <ac:spMk id="127" creationId="{977CD5AC-6192-C1D4-797A-C659D36574CF}"/>
          </ac:spMkLst>
        </pc:spChg>
        <pc:spChg chg="add mod">
          <ac:chgData name="Rayde Kruger" userId="5c288f785b4bea38" providerId="LiveId" clId="{42D366FB-1CE6-40B1-8170-214BA1B809D8}" dt="2024-11-09T13:11:57.687" v="2441" actId="164"/>
          <ac:spMkLst>
            <pc:docMk/>
            <pc:sldMk cId="2949478024" sldId="402"/>
            <ac:spMk id="128" creationId="{AC845E86-D70F-CDB3-D7D1-CB412CCF1D10}"/>
          </ac:spMkLst>
        </pc:spChg>
        <pc:spChg chg="add mod">
          <ac:chgData name="Rayde Kruger" userId="5c288f785b4bea38" providerId="LiveId" clId="{42D366FB-1CE6-40B1-8170-214BA1B809D8}" dt="2024-11-09T13:12:08.373" v="2444" actId="164"/>
          <ac:spMkLst>
            <pc:docMk/>
            <pc:sldMk cId="2949478024" sldId="402"/>
            <ac:spMk id="129" creationId="{9AF7267D-5169-9ED3-EA64-AA2558E89115}"/>
          </ac:spMkLst>
        </pc:spChg>
        <pc:spChg chg="add mod">
          <ac:chgData name="Rayde Kruger" userId="5c288f785b4bea38" providerId="LiveId" clId="{42D366FB-1CE6-40B1-8170-214BA1B809D8}" dt="2024-11-09T13:49:20.614" v="2710" actId="1076"/>
          <ac:spMkLst>
            <pc:docMk/>
            <pc:sldMk cId="2949478024" sldId="402"/>
            <ac:spMk id="130" creationId="{106A49EB-47FC-6263-E346-22198D8E68C7}"/>
          </ac:spMkLst>
        </pc:spChg>
        <pc:spChg chg="add mod">
          <ac:chgData name="Rayde Kruger" userId="5c288f785b4bea38" providerId="LiveId" clId="{42D366FB-1CE6-40B1-8170-214BA1B809D8}" dt="2024-11-10T15:31:55.097" v="5553" actId="20577"/>
          <ac:spMkLst>
            <pc:docMk/>
            <pc:sldMk cId="2949478024" sldId="402"/>
            <ac:spMk id="131" creationId="{E6069B29-3CAF-A5EB-7413-F33F245577F4}"/>
          </ac:spMkLst>
        </pc:spChg>
        <pc:spChg chg="add del mod ord">
          <ac:chgData name="Rayde Kruger" userId="5c288f785b4bea38" providerId="LiveId" clId="{42D366FB-1CE6-40B1-8170-214BA1B809D8}" dt="2024-11-09T14:05:15.971" v="2862" actId="478"/>
          <ac:spMkLst>
            <pc:docMk/>
            <pc:sldMk cId="2949478024" sldId="402"/>
            <ac:spMk id="134" creationId="{6B2BB488-7438-DC01-6CFB-2BBA1493D8C6}"/>
          </ac:spMkLst>
        </pc:spChg>
        <pc:spChg chg="add mod">
          <ac:chgData name="Rayde Kruger" userId="5c288f785b4bea38" providerId="LiveId" clId="{42D366FB-1CE6-40B1-8170-214BA1B809D8}" dt="2024-11-11T15:24:50.782" v="6663" actId="20577"/>
          <ac:spMkLst>
            <pc:docMk/>
            <pc:sldMk cId="2949478024" sldId="402"/>
            <ac:spMk id="135" creationId="{AD067B47-D8F6-5774-1663-AB8D787E6E1C}"/>
          </ac:spMkLst>
        </pc:spChg>
        <pc:spChg chg="add mod">
          <ac:chgData name="Rayde Kruger" userId="5c288f785b4bea38" providerId="LiveId" clId="{42D366FB-1CE6-40B1-8170-214BA1B809D8}" dt="2024-11-11T22:09:44.014" v="6846" actId="1076"/>
          <ac:spMkLst>
            <pc:docMk/>
            <pc:sldMk cId="2949478024" sldId="402"/>
            <ac:spMk id="136" creationId="{6C601C98-964A-400E-FCE2-F382AAA88684}"/>
          </ac:spMkLst>
        </pc:spChg>
        <pc:spChg chg="add mod">
          <ac:chgData name="Rayde Kruger" userId="5c288f785b4bea38" providerId="LiveId" clId="{42D366FB-1CE6-40B1-8170-214BA1B809D8}" dt="2024-11-12T11:06:07.543" v="7038" actId="1076"/>
          <ac:spMkLst>
            <pc:docMk/>
            <pc:sldMk cId="2949478024" sldId="402"/>
            <ac:spMk id="137" creationId="{6547B674-306A-DE8E-968D-67B079D8B55F}"/>
          </ac:spMkLst>
        </pc:spChg>
        <pc:spChg chg="add mod">
          <ac:chgData name="Rayde Kruger" userId="5c288f785b4bea38" providerId="LiveId" clId="{42D366FB-1CE6-40B1-8170-214BA1B809D8}" dt="2024-11-12T11:06:12.827" v="7039" actId="1076"/>
          <ac:spMkLst>
            <pc:docMk/>
            <pc:sldMk cId="2949478024" sldId="402"/>
            <ac:spMk id="138" creationId="{4E62D18F-8601-60CE-444D-70F183E09D8A}"/>
          </ac:spMkLst>
        </pc:spChg>
        <pc:grpChg chg="add del mod">
          <ac:chgData name="Rayde Kruger" userId="5c288f785b4bea38" providerId="LiveId" clId="{42D366FB-1CE6-40B1-8170-214BA1B809D8}" dt="2024-11-09T12:28:53.491" v="1772" actId="21"/>
          <ac:grpSpMkLst>
            <pc:docMk/>
            <pc:sldMk cId="2949478024" sldId="402"/>
            <ac:grpSpMk id="9" creationId="{16F65C12-FB3E-26B7-38A0-84D43E365AC9}"/>
          </ac:grpSpMkLst>
        </pc:grpChg>
        <pc:grpChg chg="add mod">
          <ac:chgData name="Rayde Kruger" userId="5c288f785b4bea38" providerId="LiveId" clId="{42D366FB-1CE6-40B1-8170-214BA1B809D8}" dt="2024-11-09T12:28:50.786" v="1770"/>
          <ac:grpSpMkLst>
            <pc:docMk/>
            <pc:sldMk cId="2949478024" sldId="402"/>
            <ac:grpSpMk id="15" creationId="{E0C7AFA5-6C95-7C9F-A9A1-F1FE7516095C}"/>
          </ac:grpSpMkLst>
        </pc:grpChg>
        <pc:grpChg chg="add mod topLvl">
          <ac:chgData name="Rayde Kruger" userId="5c288f785b4bea38" providerId="LiveId" clId="{42D366FB-1CE6-40B1-8170-214BA1B809D8}" dt="2024-11-09T13:10:50.242" v="2423" actId="165"/>
          <ac:grpSpMkLst>
            <pc:docMk/>
            <pc:sldMk cId="2949478024" sldId="402"/>
            <ac:grpSpMk id="30" creationId="{F6F31F7F-D227-269B-7997-D3DAD8E7220E}"/>
          </ac:grpSpMkLst>
        </pc:grpChg>
        <pc:grpChg chg="add del mod">
          <ac:chgData name="Rayde Kruger" userId="5c288f785b4bea38" providerId="LiveId" clId="{42D366FB-1CE6-40B1-8170-214BA1B809D8}" dt="2024-11-09T12:37:44.698" v="1866" actId="478"/>
          <ac:grpSpMkLst>
            <pc:docMk/>
            <pc:sldMk cId="2949478024" sldId="402"/>
            <ac:grpSpMk id="32" creationId="{0A9E37AA-C840-EAC6-7E31-4639E8E0E885}"/>
          </ac:grpSpMkLst>
        </pc:grpChg>
        <pc:grpChg chg="add del mod">
          <ac:chgData name="Rayde Kruger" userId="5c288f785b4bea38" providerId="LiveId" clId="{42D366FB-1CE6-40B1-8170-214BA1B809D8}" dt="2024-11-09T12:41:09.630" v="1920" actId="478"/>
          <ac:grpSpMkLst>
            <pc:docMk/>
            <pc:sldMk cId="2949478024" sldId="402"/>
            <ac:grpSpMk id="35" creationId="{D655634A-0913-3574-735A-CE77B9C2F926}"/>
          </ac:grpSpMkLst>
        </pc:grpChg>
        <pc:grpChg chg="add mod topLvl">
          <ac:chgData name="Rayde Kruger" userId="5c288f785b4bea38" providerId="LiveId" clId="{42D366FB-1CE6-40B1-8170-214BA1B809D8}" dt="2024-11-09T13:10:50.242" v="2423" actId="165"/>
          <ac:grpSpMkLst>
            <pc:docMk/>
            <pc:sldMk cId="2949478024" sldId="402"/>
            <ac:grpSpMk id="50" creationId="{48DCB6E9-5BDB-7BC5-581E-441C7E4DA5FE}"/>
          </ac:grpSpMkLst>
        </pc:grpChg>
        <pc:grpChg chg="add del mod">
          <ac:chgData name="Rayde Kruger" userId="5c288f785b4bea38" providerId="LiveId" clId="{42D366FB-1CE6-40B1-8170-214BA1B809D8}" dt="2024-11-09T13:17:41.364" v="2696" actId="1076"/>
          <ac:grpSpMkLst>
            <pc:docMk/>
            <pc:sldMk cId="2949478024" sldId="402"/>
            <ac:grpSpMk id="51" creationId="{519E2EAC-8CB3-01A2-0DAE-07670EE62DE4}"/>
          </ac:grpSpMkLst>
        </pc:grpChg>
        <pc:grpChg chg="add mod">
          <ac:chgData name="Rayde Kruger" userId="5c288f785b4bea38" providerId="LiveId" clId="{42D366FB-1CE6-40B1-8170-214BA1B809D8}" dt="2024-11-09T13:10:30.544" v="2414" actId="571"/>
          <ac:grpSpMkLst>
            <pc:docMk/>
            <pc:sldMk cId="2949478024" sldId="402"/>
            <ac:grpSpMk id="113" creationId="{790A12D1-9DF7-432B-1192-2643C5ABAA4C}"/>
          </ac:grpSpMkLst>
        </pc:grpChg>
        <pc:grpChg chg="mod">
          <ac:chgData name="Rayde Kruger" userId="5c288f785b4bea38" providerId="LiveId" clId="{42D366FB-1CE6-40B1-8170-214BA1B809D8}" dt="2024-11-09T13:10:30.544" v="2414" actId="571"/>
          <ac:grpSpMkLst>
            <pc:docMk/>
            <pc:sldMk cId="2949478024" sldId="402"/>
            <ac:grpSpMk id="114" creationId="{405755D1-2EBE-739E-8963-46B23148573C}"/>
          </ac:grpSpMkLst>
        </pc:grpChg>
        <pc:grpChg chg="add mod">
          <ac:chgData name="Rayde Kruger" userId="5c288f785b4bea38" providerId="LiveId" clId="{42D366FB-1CE6-40B1-8170-214BA1B809D8}" dt="2024-11-09T13:12:08.373" v="2444" actId="164"/>
          <ac:grpSpMkLst>
            <pc:docMk/>
            <pc:sldMk cId="2949478024" sldId="402"/>
            <ac:grpSpMk id="132" creationId="{C65DE98F-6395-ED61-B55D-AF914D252858}"/>
          </ac:grpSpMkLst>
        </pc:grpChg>
        <pc:grpChg chg="add mod">
          <ac:chgData name="Rayde Kruger" userId="5c288f785b4bea38" providerId="LiveId" clId="{42D366FB-1CE6-40B1-8170-214BA1B809D8}" dt="2024-11-09T13:17:52.674" v="2699" actId="1076"/>
          <ac:grpSpMkLst>
            <pc:docMk/>
            <pc:sldMk cId="2949478024" sldId="402"/>
            <ac:grpSpMk id="133" creationId="{3B42D2B1-4FA3-C9BE-79B9-225EE805C05B}"/>
          </ac:grpSpMkLst>
        </pc:grpChg>
        <pc:picChg chg="add mod modCrop">
          <ac:chgData name="Rayde Kruger" userId="5c288f785b4bea38" providerId="LiveId" clId="{42D366FB-1CE6-40B1-8170-214BA1B809D8}" dt="2024-11-11T22:09:39.033" v="6844" actId="1076"/>
          <ac:picMkLst>
            <pc:docMk/>
            <pc:sldMk cId="2949478024" sldId="402"/>
            <ac:picMk id="6" creationId="{3759D200-449B-3849-9F1F-E5903D6E85F1}"/>
          </ac:picMkLst>
        </pc:picChg>
        <pc:picChg chg="add mod modCrop">
          <ac:chgData name="Rayde Kruger" userId="5c288f785b4bea38" providerId="LiveId" clId="{42D366FB-1CE6-40B1-8170-214BA1B809D8}" dt="2024-11-09T12:08:21.900" v="1469" actId="14100"/>
          <ac:picMkLst>
            <pc:docMk/>
            <pc:sldMk cId="2949478024" sldId="402"/>
            <ac:picMk id="7" creationId="{FFC67343-7A92-46A4-B49B-798BE17445A1}"/>
          </ac:picMkLst>
        </pc:picChg>
        <pc:picChg chg="mod">
          <ac:chgData name="Rayde Kruger" userId="5c288f785b4bea38" providerId="LiveId" clId="{42D366FB-1CE6-40B1-8170-214BA1B809D8}" dt="2024-11-09T12:28:50.786" v="1770"/>
          <ac:picMkLst>
            <pc:docMk/>
            <pc:sldMk cId="2949478024" sldId="402"/>
            <ac:picMk id="16" creationId="{5B38837A-4CBE-997E-712F-4F487CA491E8}"/>
          </ac:picMkLst>
        </pc:picChg>
        <pc:picChg chg="add del mod">
          <ac:chgData name="Rayde Kruger" userId="5c288f785b4bea38" providerId="LiveId" clId="{42D366FB-1CE6-40B1-8170-214BA1B809D8}" dt="2024-11-09T12:33:38.213" v="1804" actId="478"/>
          <ac:picMkLst>
            <pc:docMk/>
            <pc:sldMk cId="2949478024" sldId="402"/>
            <ac:picMk id="19" creationId="{DED87A31-454D-7BDD-5F8B-80CA72FA7763}"/>
          </ac:picMkLst>
        </pc:picChg>
        <pc:picChg chg="add del mod">
          <ac:chgData name="Rayde Kruger" userId="5c288f785b4bea38" providerId="LiveId" clId="{42D366FB-1CE6-40B1-8170-214BA1B809D8}" dt="2024-11-09T12:34:20.049" v="1811" actId="478"/>
          <ac:picMkLst>
            <pc:docMk/>
            <pc:sldMk cId="2949478024" sldId="402"/>
            <ac:picMk id="21" creationId="{FC375F63-C6D0-A9BB-2B1E-7A5D9A88C21D}"/>
          </ac:picMkLst>
        </pc:picChg>
        <pc:picChg chg="add del mod">
          <ac:chgData name="Rayde Kruger" userId="5c288f785b4bea38" providerId="LiveId" clId="{42D366FB-1CE6-40B1-8170-214BA1B809D8}" dt="2024-11-09T13:15:54.642" v="2644" actId="478"/>
          <ac:picMkLst>
            <pc:docMk/>
            <pc:sldMk cId="2949478024" sldId="402"/>
            <ac:picMk id="23" creationId="{85A9C801-906A-F89F-DFDA-0DDFA8F2972F}"/>
          </ac:picMkLst>
        </pc:picChg>
        <pc:picChg chg="add mod">
          <ac:chgData name="Rayde Kruger" userId="5c288f785b4bea38" providerId="LiveId" clId="{42D366FB-1CE6-40B1-8170-214BA1B809D8}" dt="2024-11-09T12:50:20.903" v="2086"/>
          <ac:picMkLst>
            <pc:docMk/>
            <pc:sldMk cId="2949478024" sldId="402"/>
            <ac:picMk id="53" creationId="{7B203811-3444-F312-A478-524726665D49}"/>
          </ac:picMkLst>
        </pc:picChg>
        <pc:picChg chg="add del mod">
          <ac:chgData name="Rayde Kruger" userId="5c288f785b4bea38" providerId="LiveId" clId="{42D366FB-1CE6-40B1-8170-214BA1B809D8}" dt="2024-11-09T12:49:19.086" v="2011" actId="478"/>
          <ac:picMkLst>
            <pc:docMk/>
            <pc:sldMk cId="2949478024" sldId="402"/>
            <ac:picMk id="62" creationId="{519327DE-2DCB-F504-BB78-47F7C21986D8}"/>
          </ac:picMkLst>
        </pc:picChg>
        <pc:cxnChg chg="add mod topLvl">
          <ac:chgData name="Rayde Kruger" userId="5c288f785b4bea38" providerId="LiveId" clId="{42D366FB-1CE6-40B1-8170-214BA1B809D8}" dt="2024-11-09T13:10:50.242" v="2423" actId="165"/>
          <ac:cxnSpMkLst>
            <pc:docMk/>
            <pc:sldMk cId="2949478024" sldId="402"/>
            <ac:cxnSpMk id="38" creationId="{774C73AE-A455-C01D-4820-E44839442C63}"/>
          </ac:cxnSpMkLst>
        </pc:cxnChg>
        <pc:cxnChg chg="add mod ord topLvl">
          <ac:chgData name="Rayde Kruger" userId="5c288f785b4bea38" providerId="LiveId" clId="{42D366FB-1CE6-40B1-8170-214BA1B809D8}" dt="2024-11-09T13:10:50.242" v="2423" actId="165"/>
          <ac:cxnSpMkLst>
            <pc:docMk/>
            <pc:sldMk cId="2949478024" sldId="402"/>
            <ac:cxnSpMk id="39" creationId="{DF1F962C-FE21-08D5-7A54-BBC96BDC7015}"/>
          </ac:cxnSpMkLst>
        </pc:cxnChg>
        <pc:cxnChg chg="add mod topLvl">
          <ac:chgData name="Rayde Kruger" userId="5c288f785b4bea38" providerId="LiveId" clId="{42D366FB-1CE6-40B1-8170-214BA1B809D8}" dt="2024-11-09T13:10:50.242" v="2423" actId="165"/>
          <ac:cxnSpMkLst>
            <pc:docMk/>
            <pc:sldMk cId="2949478024" sldId="402"/>
            <ac:cxnSpMk id="40" creationId="{71AC74F8-29DF-0A93-AE6E-43B5051956CD}"/>
          </ac:cxnSpMkLst>
        </pc:cxnChg>
        <pc:cxnChg chg="add mod topLvl">
          <ac:chgData name="Rayde Kruger" userId="5c288f785b4bea38" providerId="LiveId" clId="{42D366FB-1CE6-40B1-8170-214BA1B809D8}" dt="2024-11-09T13:10:50.242" v="2423" actId="165"/>
          <ac:cxnSpMkLst>
            <pc:docMk/>
            <pc:sldMk cId="2949478024" sldId="402"/>
            <ac:cxnSpMk id="42" creationId="{1EDBA7BB-A966-D5C0-7EE5-8320B28DA9B9}"/>
          </ac:cxnSpMkLst>
        </pc:cxnChg>
        <pc:cxnChg chg="add mod topLvl">
          <ac:chgData name="Rayde Kruger" userId="5c288f785b4bea38" providerId="LiveId" clId="{42D366FB-1CE6-40B1-8170-214BA1B809D8}" dt="2024-11-09T13:10:50.242" v="2423" actId="165"/>
          <ac:cxnSpMkLst>
            <pc:docMk/>
            <pc:sldMk cId="2949478024" sldId="402"/>
            <ac:cxnSpMk id="44" creationId="{B57FC59F-19E3-82C7-0A0B-79371E3823D3}"/>
          </ac:cxnSpMkLst>
        </pc:cxnChg>
        <pc:cxnChg chg="add del mod">
          <ac:chgData name="Rayde Kruger" userId="5c288f785b4bea38" providerId="LiveId" clId="{42D366FB-1CE6-40B1-8170-214BA1B809D8}" dt="2024-11-09T12:55:31.361" v="2134" actId="478"/>
          <ac:cxnSpMkLst>
            <pc:docMk/>
            <pc:sldMk cId="2949478024" sldId="402"/>
            <ac:cxnSpMk id="57" creationId="{9FB0493F-E8B8-4D57-3D7D-DF9B8546D9DE}"/>
          </ac:cxnSpMkLst>
        </pc:cxnChg>
        <pc:cxnChg chg="add del mod">
          <ac:chgData name="Rayde Kruger" userId="5c288f785b4bea38" providerId="LiveId" clId="{42D366FB-1CE6-40B1-8170-214BA1B809D8}" dt="2024-11-09T12:55:24.004" v="2132" actId="478"/>
          <ac:cxnSpMkLst>
            <pc:docMk/>
            <pc:sldMk cId="2949478024" sldId="402"/>
            <ac:cxnSpMk id="59" creationId="{91B4C7C3-4614-9204-A1C6-7990F8008E7B}"/>
          </ac:cxnSpMkLst>
        </pc:cxnChg>
        <pc:cxnChg chg="add mod ord">
          <ac:chgData name="Rayde Kruger" userId="5c288f785b4bea38" providerId="LiveId" clId="{42D366FB-1CE6-40B1-8170-214BA1B809D8}" dt="2024-11-09T13:59:42.803" v="2772" actId="1582"/>
          <ac:cxnSpMkLst>
            <pc:docMk/>
            <pc:sldMk cId="2949478024" sldId="402"/>
            <ac:cxnSpMk id="70" creationId="{F445C84A-5F67-BBDB-205E-BD67DE616F28}"/>
          </ac:cxnSpMkLst>
        </pc:cxnChg>
        <pc:cxnChg chg="add mod ord">
          <ac:chgData name="Rayde Kruger" userId="5c288f785b4bea38" providerId="LiveId" clId="{42D366FB-1CE6-40B1-8170-214BA1B809D8}" dt="2024-11-09T13:59:42.803" v="2772" actId="1582"/>
          <ac:cxnSpMkLst>
            <pc:docMk/>
            <pc:sldMk cId="2949478024" sldId="402"/>
            <ac:cxnSpMk id="71" creationId="{87AC88A2-73C2-094A-0127-E9E555A454CE}"/>
          </ac:cxnSpMkLst>
        </pc:cxnChg>
        <pc:cxnChg chg="add mod ord">
          <ac:chgData name="Rayde Kruger" userId="5c288f785b4bea38" providerId="LiveId" clId="{42D366FB-1CE6-40B1-8170-214BA1B809D8}" dt="2024-11-09T13:59:42.803" v="2772" actId="1582"/>
          <ac:cxnSpMkLst>
            <pc:docMk/>
            <pc:sldMk cId="2949478024" sldId="402"/>
            <ac:cxnSpMk id="74" creationId="{5FCF4BBA-E1EE-DBAD-4E23-1363699F0BEB}"/>
          </ac:cxnSpMkLst>
        </pc:cxnChg>
        <pc:cxnChg chg="add del mod ord">
          <ac:chgData name="Rayde Kruger" userId="5c288f785b4bea38" providerId="LiveId" clId="{42D366FB-1CE6-40B1-8170-214BA1B809D8}" dt="2024-11-09T13:59:42.803" v="2772" actId="1582"/>
          <ac:cxnSpMkLst>
            <pc:docMk/>
            <pc:sldMk cId="2949478024" sldId="402"/>
            <ac:cxnSpMk id="77" creationId="{BC322D93-4672-C8C3-5994-5D44B6FE26B4}"/>
          </ac:cxnSpMkLst>
        </pc:cxnChg>
        <pc:cxnChg chg="add mod">
          <ac:chgData name="Rayde Kruger" userId="5c288f785b4bea38" providerId="LiveId" clId="{42D366FB-1CE6-40B1-8170-214BA1B809D8}" dt="2024-11-09T13:59:42.803" v="2772" actId="1582"/>
          <ac:cxnSpMkLst>
            <pc:docMk/>
            <pc:sldMk cId="2949478024" sldId="402"/>
            <ac:cxnSpMk id="80" creationId="{CBC370A5-9BB1-B3B2-3891-415734367CD8}"/>
          </ac:cxnSpMkLst>
        </pc:cxnChg>
        <pc:cxnChg chg="add mod">
          <ac:chgData name="Rayde Kruger" userId="5c288f785b4bea38" providerId="LiveId" clId="{42D366FB-1CE6-40B1-8170-214BA1B809D8}" dt="2024-11-09T13:59:42.803" v="2772" actId="1582"/>
          <ac:cxnSpMkLst>
            <pc:docMk/>
            <pc:sldMk cId="2949478024" sldId="402"/>
            <ac:cxnSpMk id="84" creationId="{78505A50-E7BD-05CA-68A6-3A2D13480FA4}"/>
          </ac:cxnSpMkLst>
        </pc:cxnChg>
        <pc:cxnChg chg="add mod">
          <ac:chgData name="Rayde Kruger" userId="5c288f785b4bea38" providerId="LiveId" clId="{42D366FB-1CE6-40B1-8170-214BA1B809D8}" dt="2024-11-09T13:59:24.765" v="2771" actId="1582"/>
          <ac:cxnSpMkLst>
            <pc:docMk/>
            <pc:sldMk cId="2949478024" sldId="402"/>
            <ac:cxnSpMk id="90" creationId="{6D7671C2-9DFC-025D-E0AD-64CF5B3B07B7}"/>
          </ac:cxnSpMkLst>
        </pc:cxnChg>
        <pc:cxnChg chg="add mod ord">
          <ac:chgData name="Rayde Kruger" userId="5c288f785b4bea38" providerId="LiveId" clId="{42D366FB-1CE6-40B1-8170-214BA1B809D8}" dt="2024-11-09T13:12:08.373" v="2444" actId="164"/>
          <ac:cxnSpMkLst>
            <pc:docMk/>
            <pc:sldMk cId="2949478024" sldId="402"/>
            <ac:cxnSpMk id="94" creationId="{6C2678AF-1B2F-C09B-E79C-67B3443AD18C}"/>
          </ac:cxnSpMkLst>
        </pc:cxnChg>
        <pc:cxnChg chg="add mod ord">
          <ac:chgData name="Rayde Kruger" userId="5c288f785b4bea38" providerId="LiveId" clId="{42D366FB-1CE6-40B1-8170-214BA1B809D8}" dt="2024-11-09T13:11:57.687" v="2441" actId="164"/>
          <ac:cxnSpMkLst>
            <pc:docMk/>
            <pc:sldMk cId="2949478024" sldId="402"/>
            <ac:cxnSpMk id="103" creationId="{7B2330D2-8110-B7FE-CB6A-B21BE0DD908D}"/>
          </ac:cxnSpMkLst>
        </pc:cxnChg>
      </pc:sldChg>
      <pc:sldChg chg="addSp delSp modSp new mod delAnim modAnim modNotesTx">
        <pc:chgData name="Rayde Kruger" userId="5c288f785b4bea38" providerId="LiveId" clId="{42D366FB-1CE6-40B1-8170-214BA1B809D8}" dt="2024-11-12T19:39:11.668" v="7765"/>
        <pc:sldMkLst>
          <pc:docMk/>
          <pc:sldMk cId="3678336101" sldId="403"/>
        </pc:sldMkLst>
        <pc:spChg chg="mod">
          <ac:chgData name="Rayde Kruger" userId="5c288f785b4bea38" providerId="LiveId" clId="{42D366FB-1CE6-40B1-8170-214BA1B809D8}" dt="2024-11-11T15:05:26.956" v="6579" actId="20577"/>
          <ac:spMkLst>
            <pc:docMk/>
            <pc:sldMk cId="3678336101" sldId="403"/>
            <ac:spMk id="2" creationId="{25880558-529F-94E7-36B8-0F40B5891AC4}"/>
          </ac:spMkLst>
        </pc:spChg>
        <pc:spChg chg="mod">
          <ac:chgData name="Rayde Kruger" userId="5c288f785b4bea38" providerId="LiveId" clId="{42D366FB-1CE6-40B1-8170-214BA1B809D8}" dt="2024-11-11T14:24:25.277" v="5755" actId="20577"/>
          <ac:spMkLst>
            <pc:docMk/>
            <pc:sldMk cId="3678336101" sldId="403"/>
            <ac:spMk id="3" creationId="{01D55F38-CED2-9C24-80BA-C821A61C3795}"/>
          </ac:spMkLst>
        </pc:spChg>
        <pc:spChg chg="mod">
          <ac:chgData name="Rayde Kruger" userId="5c288f785b4bea38" providerId="LiveId" clId="{42D366FB-1CE6-40B1-8170-214BA1B809D8}" dt="2024-11-12T11:20:05.864" v="7293" actId="20577"/>
          <ac:spMkLst>
            <pc:docMk/>
            <pc:sldMk cId="3678336101" sldId="403"/>
            <ac:spMk id="4" creationId="{F13A2650-4206-1F81-0F0B-7F2FBAF0B9DF}"/>
          </ac:spMkLst>
        </pc:spChg>
        <pc:spChg chg="add del mod">
          <ac:chgData name="Rayde Kruger" userId="5c288f785b4bea38" providerId="LiveId" clId="{42D366FB-1CE6-40B1-8170-214BA1B809D8}" dt="2024-11-09T13:54:39.140" v="2711" actId="478"/>
          <ac:spMkLst>
            <pc:docMk/>
            <pc:sldMk cId="3678336101" sldId="403"/>
            <ac:spMk id="6" creationId="{C6C93C90-1DDE-0333-56AF-E7D3C1042226}"/>
          </ac:spMkLst>
        </pc:spChg>
        <pc:spChg chg="mod">
          <ac:chgData name="Rayde Kruger" userId="5c288f785b4bea38" providerId="LiveId" clId="{42D366FB-1CE6-40B1-8170-214BA1B809D8}" dt="2024-11-09T12:28:55.054" v="1773"/>
          <ac:spMkLst>
            <pc:docMk/>
            <pc:sldMk cId="3678336101" sldId="403"/>
            <ac:spMk id="8" creationId="{13E129AA-C681-1DB6-5C22-43F76154C3B3}"/>
          </ac:spMkLst>
        </pc:spChg>
        <pc:spChg chg="add del mod">
          <ac:chgData name="Rayde Kruger" userId="5c288f785b4bea38" providerId="LiveId" clId="{42D366FB-1CE6-40B1-8170-214BA1B809D8}" dt="2024-11-09T12:52:01.223" v="2096" actId="21"/>
          <ac:spMkLst>
            <pc:docMk/>
            <pc:sldMk cId="3678336101" sldId="403"/>
            <ac:spMk id="10" creationId="{02BBC136-DECF-BE44-4B7E-D841D67E2D29}"/>
          </ac:spMkLst>
        </pc:spChg>
        <pc:spChg chg="add mod">
          <ac:chgData name="Rayde Kruger" userId="5c288f785b4bea38" providerId="LiveId" clId="{42D366FB-1CE6-40B1-8170-214BA1B809D8}" dt="2024-11-11T15:05:34.216" v="6581" actId="1076"/>
          <ac:spMkLst>
            <pc:docMk/>
            <pc:sldMk cId="3678336101" sldId="403"/>
            <ac:spMk id="15" creationId="{9953DF8F-6DDE-CA37-8AC7-AF7540C611A9}"/>
          </ac:spMkLst>
        </pc:spChg>
        <pc:spChg chg="add mod">
          <ac:chgData name="Rayde Kruger" userId="5c288f785b4bea38" providerId="LiveId" clId="{42D366FB-1CE6-40B1-8170-214BA1B809D8}" dt="2024-11-11T15:05:36.811" v="6584" actId="20577"/>
          <ac:spMkLst>
            <pc:docMk/>
            <pc:sldMk cId="3678336101" sldId="403"/>
            <ac:spMk id="16" creationId="{1D52EAA3-6684-8738-32C5-E8F49D4D3603}"/>
          </ac:spMkLst>
        </pc:spChg>
        <pc:spChg chg="add mod">
          <ac:chgData name="Rayde Kruger" userId="5c288f785b4bea38" providerId="LiveId" clId="{42D366FB-1CE6-40B1-8170-214BA1B809D8}" dt="2024-11-11T22:20:17.890" v="6853" actId="404"/>
          <ac:spMkLst>
            <pc:docMk/>
            <pc:sldMk cId="3678336101" sldId="403"/>
            <ac:spMk id="17" creationId="{269860A1-BACB-0AE4-1695-08CBC0B4BCF9}"/>
          </ac:spMkLst>
        </pc:spChg>
        <pc:spChg chg="add mod">
          <ac:chgData name="Rayde Kruger" userId="5c288f785b4bea38" providerId="LiveId" clId="{42D366FB-1CE6-40B1-8170-214BA1B809D8}" dt="2024-11-11T15:04:15.508" v="6458" actId="20577"/>
          <ac:spMkLst>
            <pc:docMk/>
            <pc:sldMk cId="3678336101" sldId="403"/>
            <ac:spMk id="18" creationId="{57B00357-0882-DEC5-9AA8-2291E9CA11E8}"/>
          </ac:spMkLst>
        </pc:spChg>
        <pc:spChg chg="add mod">
          <ac:chgData name="Rayde Kruger" userId="5c288f785b4bea38" providerId="LiveId" clId="{42D366FB-1CE6-40B1-8170-214BA1B809D8}" dt="2024-11-11T15:24:57.004" v="6667" actId="20577"/>
          <ac:spMkLst>
            <pc:docMk/>
            <pc:sldMk cId="3678336101" sldId="403"/>
            <ac:spMk id="19" creationId="{800F79BE-97EE-7152-94C9-6D01CB0AD2A5}"/>
          </ac:spMkLst>
        </pc:spChg>
        <pc:grpChg chg="add mod">
          <ac:chgData name="Rayde Kruger" userId="5c288f785b4bea38" providerId="LiveId" clId="{42D366FB-1CE6-40B1-8170-214BA1B809D8}" dt="2024-11-11T15:05:30.222" v="6580" actId="1076"/>
          <ac:grpSpMkLst>
            <pc:docMk/>
            <pc:sldMk cId="3678336101" sldId="403"/>
            <ac:grpSpMk id="9" creationId="{16F65C12-FB3E-26B7-38A0-84D43E365AC9}"/>
          </ac:grpSpMkLst>
        </pc:grpChg>
        <pc:picChg chg="add del mod">
          <ac:chgData name="Rayde Kruger" userId="5c288f785b4bea38" providerId="LiveId" clId="{42D366FB-1CE6-40B1-8170-214BA1B809D8}" dt="2024-11-09T12:51:47.617" v="2093" actId="478"/>
          <ac:picMkLst>
            <pc:docMk/>
            <pc:sldMk cId="3678336101" sldId="403"/>
            <ac:picMk id="5" creationId="{DE5952A0-8DE5-D8E8-ECDE-29652B53C244}"/>
          </ac:picMkLst>
        </pc:picChg>
        <pc:picChg chg="mod">
          <ac:chgData name="Rayde Kruger" userId="5c288f785b4bea38" providerId="LiveId" clId="{42D366FB-1CE6-40B1-8170-214BA1B809D8}" dt="2024-11-09T12:28:55.054" v="1773"/>
          <ac:picMkLst>
            <pc:docMk/>
            <pc:sldMk cId="3678336101" sldId="403"/>
            <ac:picMk id="7" creationId="{FFC67343-7A92-46A4-B49B-798BE17445A1}"/>
          </ac:picMkLst>
        </pc:picChg>
        <pc:picChg chg="add del mod modCrop">
          <ac:chgData name="Rayde Kruger" userId="5c288f785b4bea38" providerId="LiveId" clId="{42D366FB-1CE6-40B1-8170-214BA1B809D8}" dt="2024-11-11T15:00:10.188" v="6079" actId="478"/>
          <ac:picMkLst>
            <pc:docMk/>
            <pc:sldMk cId="3678336101" sldId="403"/>
            <ac:picMk id="11" creationId="{6EAF1211-647C-D910-E5E4-B61075FBBE97}"/>
          </ac:picMkLst>
        </pc:picChg>
        <pc:picChg chg="add del mod modCrop">
          <ac:chgData name="Rayde Kruger" userId="5c288f785b4bea38" providerId="LiveId" clId="{42D366FB-1CE6-40B1-8170-214BA1B809D8}" dt="2024-11-11T15:00:11.097" v="6080" actId="478"/>
          <ac:picMkLst>
            <pc:docMk/>
            <pc:sldMk cId="3678336101" sldId="403"/>
            <ac:picMk id="12" creationId="{FE451044-4364-0DFE-4CA2-22D82B54B675}"/>
          </ac:picMkLst>
        </pc:picChg>
        <pc:picChg chg="add del mod modCrop">
          <ac:chgData name="Rayde Kruger" userId="5c288f785b4bea38" providerId="LiveId" clId="{42D366FB-1CE6-40B1-8170-214BA1B809D8}" dt="2024-11-11T15:00:11.382" v="6081" actId="478"/>
          <ac:picMkLst>
            <pc:docMk/>
            <pc:sldMk cId="3678336101" sldId="403"/>
            <ac:picMk id="13" creationId="{26ABCCDB-751B-4175-6024-BB69E54F3A5A}"/>
          </ac:picMkLst>
        </pc:picChg>
      </pc:sldChg>
      <pc:sldChg chg="addSp delSp modSp new del mod addAnim delAnim modAnim">
        <pc:chgData name="Rayde Kruger" userId="5c288f785b4bea38" providerId="LiveId" clId="{42D366FB-1CE6-40B1-8170-214BA1B809D8}" dt="2024-11-09T20:53:13.561" v="3202" actId="47"/>
        <pc:sldMkLst>
          <pc:docMk/>
          <pc:sldMk cId="1269466502" sldId="404"/>
        </pc:sldMkLst>
        <pc:spChg chg="add del mod">
          <ac:chgData name="Rayde Kruger" userId="5c288f785b4bea38" providerId="LiveId" clId="{42D366FB-1CE6-40B1-8170-214BA1B809D8}" dt="2024-11-09T20:45:21.335" v="3144"/>
          <ac:spMkLst>
            <pc:docMk/>
            <pc:sldMk cId="1269466502" sldId="404"/>
            <ac:spMk id="2" creationId="{9C4068DE-821F-1A2D-E773-BF15841325DE}"/>
          </ac:spMkLst>
        </pc:spChg>
        <pc:spChg chg="add mod">
          <ac:chgData name="Rayde Kruger" userId="5c288f785b4bea38" providerId="LiveId" clId="{42D366FB-1CE6-40B1-8170-214BA1B809D8}" dt="2024-11-09T15:09:23.957" v="2888"/>
          <ac:spMkLst>
            <pc:docMk/>
            <pc:sldMk cId="1269466502" sldId="404"/>
            <ac:spMk id="5" creationId="{5C72B720-32A9-CF03-816E-068AA4580E9B}"/>
          </ac:spMkLst>
        </pc:spChg>
        <pc:spChg chg="add del mod">
          <ac:chgData name="Rayde Kruger" userId="5c288f785b4bea38" providerId="LiveId" clId="{42D366FB-1CE6-40B1-8170-214BA1B809D8}" dt="2024-11-09T20:48:38.268" v="3175" actId="21"/>
          <ac:spMkLst>
            <pc:docMk/>
            <pc:sldMk cId="1269466502" sldId="404"/>
            <ac:spMk id="6" creationId="{1633E538-ED59-D2CB-3661-0991829BDBB8}"/>
          </ac:spMkLst>
        </pc:spChg>
        <pc:spChg chg="add mod">
          <ac:chgData name="Rayde Kruger" userId="5c288f785b4bea38" providerId="LiveId" clId="{42D366FB-1CE6-40B1-8170-214BA1B809D8}" dt="2024-11-09T20:48:38.892" v="3176" actId="27636"/>
          <ac:spMkLst>
            <pc:docMk/>
            <pc:sldMk cId="1269466502" sldId="404"/>
            <ac:spMk id="23" creationId="{A80D838C-5AC4-CCB0-AC83-6CF99CF6C7EB}"/>
          </ac:spMkLst>
        </pc:spChg>
        <pc:grpChg chg="add del mod">
          <ac:chgData name="Rayde Kruger" userId="5c288f785b4bea38" providerId="LiveId" clId="{42D366FB-1CE6-40B1-8170-214BA1B809D8}" dt="2024-11-09T20:48:38.268" v="3175" actId="21"/>
          <ac:grpSpMkLst>
            <pc:docMk/>
            <pc:sldMk cId="1269466502" sldId="404"/>
            <ac:grpSpMk id="8" creationId="{7E14C154-63FC-51D2-64CD-02C32F050047}"/>
          </ac:grpSpMkLst>
        </pc:grpChg>
        <pc:grpChg chg="add mod">
          <ac:chgData name="Rayde Kruger" userId="5c288f785b4bea38" providerId="LiveId" clId="{42D366FB-1CE6-40B1-8170-214BA1B809D8}" dt="2024-11-09T20:46:35.171" v="3167" actId="571"/>
          <ac:grpSpMkLst>
            <pc:docMk/>
            <pc:sldMk cId="1269466502" sldId="404"/>
            <ac:grpSpMk id="18" creationId="{71BF27DB-F5F9-A97A-8AFA-2485F55EE717}"/>
          </ac:grpSpMkLst>
        </pc:grpChg>
        <pc:grpChg chg="add mod">
          <ac:chgData name="Rayde Kruger" userId="5c288f785b4bea38" providerId="LiveId" clId="{42D366FB-1CE6-40B1-8170-214BA1B809D8}" dt="2024-11-09T20:47:11.814" v="3173" actId="164"/>
          <ac:grpSpMkLst>
            <pc:docMk/>
            <pc:sldMk cId="1269466502" sldId="404"/>
            <ac:grpSpMk id="21" creationId="{2E0C344C-7E18-5895-E016-E16E115AEEB2}"/>
          </ac:grpSpMkLst>
        </pc:grpChg>
        <pc:picChg chg="add del mod">
          <ac:chgData name="Rayde Kruger" userId="5c288f785b4bea38" providerId="LiveId" clId="{42D366FB-1CE6-40B1-8170-214BA1B809D8}" dt="2024-11-09T20:48:38.268" v="3175" actId="21"/>
          <ac:picMkLst>
            <pc:docMk/>
            <pc:sldMk cId="1269466502" sldId="404"/>
            <ac:picMk id="7" creationId="{5E489B98-D62A-CAB2-C5B7-13373A793CF7}"/>
          </ac:picMkLst>
        </pc:picChg>
        <pc:picChg chg="mod topLvl">
          <ac:chgData name="Rayde Kruger" userId="5c288f785b4bea38" providerId="LiveId" clId="{42D366FB-1CE6-40B1-8170-214BA1B809D8}" dt="2024-11-09T20:47:11.814" v="3173" actId="164"/>
          <ac:picMkLst>
            <pc:docMk/>
            <pc:sldMk cId="1269466502" sldId="404"/>
            <ac:picMk id="10" creationId="{096622A1-83EC-4D19-F3C8-7D7A8614E53C}"/>
          </ac:picMkLst>
        </pc:picChg>
        <pc:picChg chg="add del mod ord">
          <ac:chgData name="Rayde Kruger" userId="5c288f785b4bea38" providerId="LiveId" clId="{42D366FB-1CE6-40B1-8170-214BA1B809D8}" dt="2024-11-09T20:44:16.589" v="3141" actId="34307"/>
          <ac:picMkLst>
            <pc:docMk/>
            <pc:sldMk cId="1269466502" sldId="404"/>
            <ac:picMk id="11" creationId="{6EB4D978-C0B2-5B17-B804-64B041625D96}"/>
          </ac:picMkLst>
        </pc:picChg>
        <pc:picChg chg="add del mod ord">
          <ac:chgData name="Rayde Kruger" userId="5c288f785b4bea38" providerId="LiveId" clId="{42D366FB-1CE6-40B1-8170-214BA1B809D8}" dt="2024-11-09T20:44:45.493" v="3143" actId="34307"/>
          <ac:picMkLst>
            <pc:docMk/>
            <pc:sldMk cId="1269466502" sldId="404"/>
            <ac:picMk id="12" creationId="{F34AF308-84A5-D730-DDA0-9E50E414B2A5}"/>
          </ac:picMkLst>
        </pc:picChg>
        <pc:picChg chg="add del mod modCrop">
          <ac:chgData name="Rayde Kruger" userId="5c288f785b4bea38" providerId="LiveId" clId="{42D366FB-1CE6-40B1-8170-214BA1B809D8}" dt="2024-11-09T20:48:38.268" v="3175" actId="21"/>
          <ac:picMkLst>
            <pc:docMk/>
            <pc:sldMk cId="1269466502" sldId="404"/>
            <ac:picMk id="14" creationId="{91E6B5F5-CD6B-4F62-0500-3FA420CC82CE}"/>
          </ac:picMkLst>
        </pc:picChg>
        <pc:picChg chg="add del mod">
          <ac:chgData name="Rayde Kruger" userId="5c288f785b4bea38" providerId="LiveId" clId="{42D366FB-1CE6-40B1-8170-214BA1B809D8}" dt="2024-11-09T20:48:38.268" v="3175" actId="21"/>
          <ac:picMkLst>
            <pc:docMk/>
            <pc:sldMk cId="1269466502" sldId="404"/>
            <ac:picMk id="16" creationId="{97866FC4-83F8-2B5E-363D-DE5D774245AC}"/>
          </ac:picMkLst>
        </pc:picChg>
        <pc:picChg chg="add mod">
          <ac:chgData name="Rayde Kruger" userId="5c288f785b4bea38" providerId="LiveId" clId="{42D366FB-1CE6-40B1-8170-214BA1B809D8}" dt="2024-11-09T20:46:35.171" v="3167" actId="571"/>
          <ac:picMkLst>
            <pc:docMk/>
            <pc:sldMk cId="1269466502" sldId="404"/>
            <ac:picMk id="17" creationId="{7A0C0D01-7167-512B-988A-8F51984DBF03}"/>
          </ac:picMkLst>
        </pc:picChg>
        <pc:picChg chg="mod">
          <ac:chgData name="Rayde Kruger" userId="5c288f785b4bea38" providerId="LiveId" clId="{42D366FB-1CE6-40B1-8170-214BA1B809D8}" dt="2024-11-09T20:46:35.171" v="3167" actId="571"/>
          <ac:picMkLst>
            <pc:docMk/>
            <pc:sldMk cId="1269466502" sldId="404"/>
            <ac:picMk id="20" creationId="{D86F8FAC-8175-5802-5194-C2CE584788B5}"/>
          </ac:picMkLst>
        </pc:picChg>
        <pc:cxnChg chg="add del mod topLvl">
          <ac:chgData name="Rayde Kruger" userId="5c288f785b4bea38" providerId="LiveId" clId="{42D366FB-1CE6-40B1-8170-214BA1B809D8}" dt="2024-11-09T20:47:11.814" v="3173" actId="164"/>
          <ac:cxnSpMkLst>
            <pc:docMk/>
            <pc:sldMk cId="1269466502" sldId="404"/>
            <ac:cxnSpMk id="9" creationId="{55E05914-34B7-00E4-CCC3-08455AB7B436}"/>
          </ac:cxnSpMkLst>
        </pc:cxnChg>
        <pc:cxnChg chg="mod">
          <ac:chgData name="Rayde Kruger" userId="5c288f785b4bea38" providerId="LiveId" clId="{42D366FB-1CE6-40B1-8170-214BA1B809D8}" dt="2024-11-09T20:46:35.171" v="3167" actId="571"/>
          <ac:cxnSpMkLst>
            <pc:docMk/>
            <pc:sldMk cId="1269466502" sldId="404"/>
            <ac:cxnSpMk id="19" creationId="{9837CCE1-6CE7-4F6D-979A-7CF29F4CF892}"/>
          </ac:cxnSpMkLst>
        </pc:cxnChg>
      </pc:sldChg>
      <pc:sldChg chg="addSp delSp modSp new add del mod modAnim modNotesTx">
        <pc:chgData name="Rayde Kruger" userId="5c288f785b4bea38" providerId="LiveId" clId="{42D366FB-1CE6-40B1-8170-214BA1B809D8}" dt="2024-11-12T19:39:36.241" v="7771" actId="20577"/>
        <pc:sldMkLst>
          <pc:docMk/>
          <pc:sldMk cId="2830419596" sldId="405"/>
        </pc:sldMkLst>
        <pc:spChg chg="mod">
          <ac:chgData name="Rayde Kruger" userId="5c288f785b4bea38" providerId="LiveId" clId="{42D366FB-1CE6-40B1-8170-214BA1B809D8}" dt="2024-11-10T07:53:45.872" v="3459" actId="14100"/>
          <ac:spMkLst>
            <pc:docMk/>
            <pc:sldMk cId="2830419596" sldId="405"/>
            <ac:spMk id="2" creationId="{85544531-F1A6-B21B-60B5-3A06631EF03A}"/>
          </ac:spMkLst>
        </pc:spChg>
        <pc:spChg chg="mod">
          <ac:chgData name="Rayde Kruger" userId="5c288f785b4bea38" providerId="LiveId" clId="{42D366FB-1CE6-40B1-8170-214BA1B809D8}" dt="2024-11-09T20:54:59.591" v="3260" actId="313"/>
          <ac:spMkLst>
            <pc:docMk/>
            <pc:sldMk cId="2830419596" sldId="405"/>
            <ac:spMk id="3" creationId="{E11FC88B-DFBB-B32C-9780-C3D77AC4D997}"/>
          </ac:spMkLst>
        </pc:spChg>
        <pc:spChg chg="mod">
          <ac:chgData name="Rayde Kruger" userId="5c288f785b4bea38" providerId="LiveId" clId="{42D366FB-1CE6-40B1-8170-214BA1B809D8}" dt="2024-11-12T11:19:58.492" v="7290" actId="20577"/>
          <ac:spMkLst>
            <pc:docMk/>
            <pc:sldMk cId="2830419596" sldId="405"/>
            <ac:spMk id="4" creationId="{1AA62227-3EAC-D30E-7100-79BC817A5B6B}"/>
          </ac:spMkLst>
        </pc:spChg>
        <pc:spChg chg="add mod">
          <ac:chgData name="Rayde Kruger" userId="5c288f785b4bea38" providerId="LiveId" clId="{42D366FB-1CE6-40B1-8170-214BA1B809D8}" dt="2024-11-09T20:58:24.153" v="3364" actId="14100"/>
          <ac:spMkLst>
            <pc:docMk/>
            <pc:sldMk cId="2830419596" sldId="405"/>
            <ac:spMk id="5" creationId="{189B6681-88A4-60F6-413F-E175EB09DCED}"/>
          </ac:spMkLst>
        </pc:spChg>
        <pc:spChg chg="add mod">
          <ac:chgData name="Rayde Kruger" userId="5c288f785b4bea38" providerId="LiveId" clId="{42D366FB-1CE6-40B1-8170-214BA1B809D8}" dt="2024-11-09T20:53:46.802" v="3220" actId="1036"/>
          <ac:spMkLst>
            <pc:docMk/>
            <pc:sldMk cId="2830419596" sldId="405"/>
            <ac:spMk id="6" creationId="{1633E538-ED59-D2CB-3661-0991829BDBB8}"/>
          </ac:spMkLst>
        </pc:spChg>
        <pc:spChg chg="add mod">
          <ac:chgData name="Rayde Kruger" userId="5c288f785b4bea38" providerId="LiveId" clId="{42D366FB-1CE6-40B1-8170-214BA1B809D8}" dt="2024-11-09T20:58:27.361" v="3365" actId="14100"/>
          <ac:spMkLst>
            <pc:docMk/>
            <pc:sldMk cId="2830419596" sldId="405"/>
            <ac:spMk id="11" creationId="{847FC5CA-5A68-22A3-B953-85AE4D96D679}"/>
          </ac:spMkLst>
        </pc:spChg>
        <pc:spChg chg="add del mod">
          <ac:chgData name="Rayde Kruger" userId="5c288f785b4bea38" providerId="LiveId" clId="{42D366FB-1CE6-40B1-8170-214BA1B809D8}" dt="2024-11-10T07:54:16.220" v="3465" actId="478"/>
          <ac:spMkLst>
            <pc:docMk/>
            <pc:sldMk cId="2830419596" sldId="405"/>
            <ac:spMk id="12" creationId="{2A7ADCAC-0238-137F-96B3-03161F5C67D4}"/>
          </ac:spMkLst>
        </pc:spChg>
        <pc:spChg chg="add mod">
          <ac:chgData name="Rayde Kruger" userId="5c288f785b4bea38" providerId="LiveId" clId="{42D366FB-1CE6-40B1-8170-214BA1B809D8}" dt="2024-11-11T15:25:07.361" v="6671" actId="20577"/>
          <ac:spMkLst>
            <pc:docMk/>
            <pc:sldMk cId="2830419596" sldId="405"/>
            <ac:spMk id="19" creationId="{1572A684-B84C-1743-9459-F492A7ABD5D8}"/>
          </ac:spMkLst>
        </pc:spChg>
        <pc:grpChg chg="add mod">
          <ac:chgData name="Rayde Kruger" userId="5c288f785b4bea38" providerId="LiveId" clId="{42D366FB-1CE6-40B1-8170-214BA1B809D8}" dt="2024-11-09T20:50:27.065" v="3199" actId="1076"/>
          <ac:grpSpMkLst>
            <pc:docMk/>
            <pc:sldMk cId="2830419596" sldId="405"/>
            <ac:grpSpMk id="8" creationId="{7E14C154-63FC-51D2-64CD-02C32F050047}"/>
          </ac:grpSpMkLst>
        </pc:grpChg>
        <pc:picChg chg="add mod">
          <ac:chgData name="Rayde Kruger" userId="5c288f785b4bea38" providerId="LiveId" clId="{42D366FB-1CE6-40B1-8170-214BA1B809D8}" dt="2024-11-09T20:50:27.065" v="3199" actId="1076"/>
          <ac:picMkLst>
            <pc:docMk/>
            <pc:sldMk cId="2830419596" sldId="405"/>
            <ac:picMk id="7" creationId="{5E489B98-D62A-CAB2-C5B7-13373A793CF7}"/>
          </ac:picMkLst>
        </pc:picChg>
        <pc:picChg chg="mod">
          <ac:chgData name="Rayde Kruger" userId="5c288f785b4bea38" providerId="LiveId" clId="{42D366FB-1CE6-40B1-8170-214BA1B809D8}" dt="2024-11-09T20:48:40.464" v="3177"/>
          <ac:picMkLst>
            <pc:docMk/>
            <pc:sldMk cId="2830419596" sldId="405"/>
            <ac:picMk id="10" creationId="{096622A1-83EC-4D19-F3C8-7D7A8614E53C}"/>
          </ac:picMkLst>
        </pc:picChg>
        <pc:picChg chg="add mod">
          <ac:chgData name="Rayde Kruger" userId="5c288f785b4bea38" providerId="LiveId" clId="{42D366FB-1CE6-40B1-8170-214BA1B809D8}" dt="2024-11-09T20:50:02.098" v="3198" actId="1076"/>
          <ac:picMkLst>
            <pc:docMk/>
            <pc:sldMk cId="2830419596" sldId="405"/>
            <ac:picMk id="14" creationId="{91E6B5F5-CD6B-4F62-0500-3FA420CC82CE}"/>
          </ac:picMkLst>
        </pc:picChg>
        <pc:picChg chg="add mod modCrop">
          <ac:chgData name="Rayde Kruger" userId="5c288f785b4bea38" providerId="LiveId" clId="{42D366FB-1CE6-40B1-8170-214BA1B809D8}" dt="2024-11-10T07:55:06.886" v="3480" actId="1035"/>
          <ac:picMkLst>
            <pc:docMk/>
            <pc:sldMk cId="2830419596" sldId="405"/>
            <ac:picMk id="16" creationId="{97866FC4-83F8-2B5E-363D-DE5D774245AC}"/>
          </ac:picMkLst>
        </pc:picChg>
        <pc:cxnChg chg="mod">
          <ac:chgData name="Rayde Kruger" userId="5c288f785b4bea38" providerId="LiveId" clId="{42D366FB-1CE6-40B1-8170-214BA1B809D8}" dt="2024-11-09T20:48:40.464" v="3177"/>
          <ac:cxnSpMkLst>
            <pc:docMk/>
            <pc:sldMk cId="2830419596" sldId="405"/>
            <ac:cxnSpMk id="9" creationId="{55E05914-34B7-00E4-CCC3-08455AB7B436}"/>
          </ac:cxnSpMkLst>
        </pc:cxnChg>
        <pc:cxnChg chg="add mod">
          <ac:chgData name="Rayde Kruger" userId="5c288f785b4bea38" providerId="LiveId" clId="{42D366FB-1CE6-40B1-8170-214BA1B809D8}" dt="2024-11-10T07:55:35.882" v="3491" actId="1582"/>
          <ac:cxnSpMkLst>
            <pc:docMk/>
            <pc:sldMk cId="2830419596" sldId="405"/>
            <ac:cxnSpMk id="15" creationId="{9ECB94E7-BC2E-971A-0B53-4EE0976D9EF1}"/>
          </ac:cxnSpMkLst>
        </pc:cxnChg>
      </pc:sldChg>
      <pc:sldChg chg="new del">
        <pc:chgData name="Rayde Kruger" userId="5c288f785b4bea38" providerId="LiveId" clId="{42D366FB-1CE6-40B1-8170-214BA1B809D8}" dt="2024-11-09T20:59:19.864" v="3372" actId="47"/>
        <pc:sldMkLst>
          <pc:docMk/>
          <pc:sldMk cId="3068779716" sldId="406"/>
        </pc:sldMkLst>
      </pc:sldChg>
      <pc:sldChg chg="addSp delSp modSp new mod ord modNotesTx">
        <pc:chgData name="Rayde Kruger" userId="5c288f785b4bea38" providerId="LiveId" clId="{42D366FB-1CE6-40B1-8170-214BA1B809D8}" dt="2024-11-13T08:35:20.793" v="10351" actId="20577"/>
        <pc:sldMkLst>
          <pc:docMk/>
          <pc:sldMk cId="3444622121" sldId="406"/>
        </pc:sldMkLst>
        <pc:spChg chg="del">
          <ac:chgData name="Rayde Kruger" userId="5c288f785b4bea38" providerId="LiveId" clId="{42D366FB-1CE6-40B1-8170-214BA1B809D8}" dt="2024-11-09T20:59:37.495" v="3374"/>
          <ac:spMkLst>
            <pc:docMk/>
            <pc:sldMk cId="3444622121" sldId="406"/>
            <ac:spMk id="2" creationId="{964311C7-679B-012A-11E6-2066DE5B5852}"/>
          </ac:spMkLst>
        </pc:spChg>
        <pc:spChg chg="mod">
          <ac:chgData name="Rayde Kruger" userId="5c288f785b4bea38" providerId="LiveId" clId="{42D366FB-1CE6-40B1-8170-214BA1B809D8}" dt="2024-11-09T21:03:05.876" v="3446" actId="20577"/>
          <ac:spMkLst>
            <pc:docMk/>
            <pc:sldMk cId="3444622121" sldId="406"/>
            <ac:spMk id="3" creationId="{D52A2868-E973-4C28-4120-3D18891A2A9D}"/>
          </ac:spMkLst>
        </pc:spChg>
        <pc:spChg chg="mod">
          <ac:chgData name="Rayde Kruger" userId="5c288f785b4bea38" providerId="LiveId" clId="{42D366FB-1CE6-40B1-8170-214BA1B809D8}" dt="2024-11-12T11:19:49.574" v="7280" actId="20577"/>
          <ac:spMkLst>
            <pc:docMk/>
            <pc:sldMk cId="3444622121" sldId="406"/>
            <ac:spMk id="4" creationId="{422B06ED-A752-82FF-BFD7-5D3F753E0FB1}"/>
          </ac:spMkLst>
        </pc:spChg>
        <pc:spChg chg="add mod">
          <ac:chgData name="Rayde Kruger" userId="5c288f785b4bea38" providerId="LiveId" clId="{42D366FB-1CE6-40B1-8170-214BA1B809D8}" dt="2024-11-11T15:25:11.211" v="6673" actId="20577"/>
          <ac:spMkLst>
            <pc:docMk/>
            <pc:sldMk cId="3444622121" sldId="406"/>
            <ac:spMk id="15" creationId="{AA744E58-A852-FCDB-926D-DF97E45C31D7}"/>
          </ac:spMkLst>
        </pc:spChg>
        <pc:picChg chg="add mod">
          <ac:chgData name="Rayde Kruger" userId="5c288f785b4bea38" providerId="LiveId" clId="{42D366FB-1CE6-40B1-8170-214BA1B809D8}" dt="2024-11-09T21:02:38.102" v="3432" actId="14100"/>
          <ac:picMkLst>
            <pc:docMk/>
            <pc:sldMk cId="3444622121" sldId="406"/>
            <ac:picMk id="6" creationId="{721D7AB7-1A12-5670-AACE-738F96952836}"/>
          </ac:picMkLst>
        </pc:picChg>
        <pc:picChg chg="add del mod">
          <ac:chgData name="Rayde Kruger" userId="5c288f785b4bea38" providerId="LiveId" clId="{42D366FB-1CE6-40B1-8170-214BA1B809D8}" dt="2024-11-09T21:00:14.769" v="3382" actId="478"/>
          <ac:picMkLst>
            <pc:docMk/>
            <pc:sldMk cId="3444622121" sldId="406"/>
            <ac:picMk id="8" creationId="{CB9D7A63-2A4E-8E08-2341-B7C6072704D2}"/>
          </ac:picMkLst>
        </pc:picChg>
        <pc:picChg chg="add del mod">
          <ac:chgData name="Rayde Kruger" userId="5c288f785b4bea38" providerId="LiveId" clId="{42D366FB-1CE6-40B1-8170-214BA1B809D8}" dt="2024-11-09T21:00:45.660" v="3398" actId="478"/>
          <ac:picMkLst>
            <pc:docMk/>
            <pc:sldMk cId="3444622121" sldId="406"/>
            <ac:picMk id="10" creationId="{311E745C-67B3-D929-EE59-4CB03DBD3155}"/>
          </ac:picMkLst>
        </pc:picChg>
        <pc:picChg chg="add del mod">
          <ac:chgData name="Rayde Kruger" userId="5c288f785b4bea38" providerId="LiveId" clId="{42D366FB-1CE6-40B1-8170-214BA1B809D8}" dt="2024-11-09T21:02:07.637" v="3424" actId="478"/>
          <ac:picMkLst>
            <pc:docMk/>
            <pc:sldMk cId="3444622121" sldId="406"/>
            <ac:picMk id="12" creationId="{01351B68-85EE-BCC9-D5DA-A2927A9CC20A}"/>
          </ac:picMkLst>
        </pc:picChg>
        <pc:picChg chg="add del mod">
          <ac:chgData name="Rayde Kruger" userId="5c288f785b4bea38" providerId="LiveId" clId="{42D366FB-1CE6-40B1-8170-214BA1B809D8}" dt="2024-11-09T21:02:29.365" v="3430" actId="478"/>
          <ac:picMkLst>
            <pc:docMk/>
            <pc:sldMk cId="3444622121" sldId="406"/>
            <ac:picMk id="14" creationId="{30CD3B43-457D-15AD-1A43-F9A4712E64FE}"/>
          </ac:picMkLst>
        </pc:picChg>
      </pc:sldChg>
      <pc:sldChg chg="addSp delSp modSp new del mod ord setBg">
        <pc:chgData name="Rayde Kruger" userId="5c288f785b4bea38" providerId="LiveId" clId="{42D366FB-1CE6-40B1-8170-214BA1B809D8}" dt="2024-11-10T08:43:27.802" v="3669" actId="47"/>
        <pc:sldMkLst>
          <pc:docMk/>
          <pc:sldMk cId="1579150054" sldId="407"/>
        </pc:sldMkLst>
        <pc:spChg chg="del">
          <ac:chgData name="Rayde Kruger" userId="5c288f785b4bea38" providerId="LiveId" clId="{42D366FB-1CE6-40B1-8170-214BA1B809D8}" dt="2024-11-10T07:59:13.169" v="3495"/>
          <ac:spMkLst>
            <pc:docMk/>
            <pc:sldMk cId="1579150054" sldId="407"/>
            <ac:spMk id="2" creationId="{1E9E82E0-E396-7D39-418B-443DE6A9A6F9}"/>
          </ac:spMkLst>
        </pc:spChg>
        <pc:spChg chg="mod ord">
          <ac:chgData name="Rayde Kruger" userId="5c288f785b4bea38" providerId="LiveId" clId="{42D366FB-1CE6-40B1-8170-214BA1B809D8}" dt="2024-11-10T08:02:01.910" v="3537" actId="26606"/>
          <ac:spMkLst>
            <pc:docMk/>
            <pc:sldMk cId="1579150054" sldId="407"/>
            <ac:spMk id="3" creationId="{9F9E40D6-0AE8-F2D6-7157-C8132FBF1608}"/>
          </ac:spMkLst>
        </pc:spChg>
        <pc:spChg chg="mod ord">
          <ac:chgData name="Rayde Kruger" userId="5c288f785b4bea38" providerId="LiveId" clId="{42D366FB-1CE6-40B1-8170-214BA1B809D8}" dt="2024-11-10T08:02:01.910" v="3537" actId="26606"/>
          <ac:spMkLst>
            <pc:docMk/>
            <pc:sldMk cId="1579150054" sldId="407"/>
            <ac:spMk id="4" creationId="{8C674F5C-366C-1ED9-69B0-6A049714C1C4}"/>
          </ac:spMkLst>
        </pc:spChg>
        <pc:spChg chg="add del mod">
          <ac:chgData name="Rayde Kruger" userId="5c288f785b4bea38" providerId="LiveId" clId="{42D366FB-1CE6-40B1-8170-214BA1B809D8}" dt="2024-11-10T08:00:23.053" v="3506"/>
          <ac:spMkLst>
            <pc:docMk/>
            <pc:sldMk cId="1579150054" sldId="407"/>
            <ac:spMk id="8" creationId="{47D49998-6B39-1B89-1E27-A3DEF5738308}"/>
          </ac:spMkLst>
        </pc:spChg>
        <pc:spChg chg="add del mod">
          <ac:chgData name="Rayde Kruger" userId="5c288f785b4bea38" providerId="LiveId" clId="{42D366FB-1CE6-40B1-8170-214BA1B809D8}" dt="2024-11-10T08:01:05.809" v="3517"/>
          <ac:spMkLst>
            <pc:docMk/>
            <pc:sldMk cId="1579150054" sldId="407"/>
            <ac:spMk id="14" creationId="{4FD85BE0-5D38-CE2F-5734-7BF2B32E32C8}"/>
          </ac:spMkLst>
        </pc:spChg>
        <pc:spChg chg="add mod">
          <ac:chgData name="Rayde Kruger" userId="5c288f785b4bea38" providerId="LiveId" clId="{42D366FB-1CE6-40B1-8170-214BA1B809D8}" dt="2024-11-10T08:02:43.184" v="3549" actId="27636"/>
          <ac:spMkLst>
            <pc:docMk/>
            <pc:sldMk cId="1579150054" sldId="407"/>
            <ac:spMk id="18" creationId="{9F28F441-E555-A43C-C612-F5FD09E91357}"/>
          </ac:spMkLst>
        </pc:spChg>
        <pc:spChg chg="add del">
          <ac:chgData name="Rayde Kruger" userId="5c288f785b4bea38" providerId="LiveId" clId="{42D366FB-1CE6-40B1-8170-214BA1B809D8}" dt="2024-11-10T08:01:30.775" v="3524" actId="26606"/>
          <ac:spMkLst>
            <pc:docMk/>
            <pc:sldMk cId="1579150054" sldId="407"/>
            <ac:spMk id="21" creationId="{99F1FFA9-D672-408C-9220-ADEEC6ABDD09}"/>
          </ac:spMkLst>
        </pc:spChg>
        <pc:spChg chg="add del">
          <ac:chgData name="Rayde Kruger" userId="5c288f785b4bea38" providerId="LiveId" clId="{42D366FB-1CE6-40B1-8170-214BA1B809D8}" dt="2024-11-10T08:01:38.241" v="3526" actId="26606"/>
          <ac:spMkLst>
            <pc:docMk/>
            <pc:sldMk cId="1579150054" sldId="407"/>
            <ac:spMk id="23" creationId="{35D813D1-BA6B-40B4-A101-04BB89445561}"/>
          </ac:spMkLst>
        </pc:spChg>
        <pc:spChg chg="add del">
          <ac:chgData name="Rayde Kruger" userId="5c288f785b4bea38" providerId="LiveId" clId="{42D366FB-1CE6-40B1-8170-214BA1B809D8}" dt="2024-11-10T08:01:38.241" v="3526" actId="26606"/>
          <ac:spMkLst>
            <pc:docMk/>
            <pc:sldMk cId="1579150054" sldId="407"/>
            <ac:spMk id="24" creationId="{0D7B6173-1D58-48E2-83CF-37350F315F75}"/>
          </ac:spMkLst>
        </pc:spChg>
        <pc:spChg chg="add del">
          <ac:chgData name="Rayde Kruger" userId="5c288f785b4bea38" providerId="LiveId" clId="{42D366FB-1CE6-40B1-8170-214BA1B809D8}" dt="2024-11-10T08:01:38.241" v="3526" actId="26606"/>
          <ac:spMkLst>
            <pc:docMk/>
            <pc:sldMk cId="1579150054" sldId="407"/>
            <ac:spMk id="27" creationId="{21BDEC81-16A7-4451-B893-C15000083B77}"/>
          </ac:spMkLst>
        </pc:spChg>
        <pc:spChg chg="add del">
          <ac:chgData name="Rayde Kruger" userId="5c288f785b4bea38" providerId="LiveId" clId="{42D366FB-1CE6-40B1-8170-214BA1B809D8}" dt="2024-11-10T08:01:38.241" v="3526" actId="26606"/>
          <ac:spMkLst>
            <pc:docMk/>
            <pc:sldMk cId="1579150054" sldId="407"/>
            <ac:spMk id="29" creationId="{AEA3DFA5-2D7B-4989-8ED7-8321EC114CF1}"/>
          </ac:spMkLst>
        </pc:spChg>
        <pc:spChg chg="add del">
          <ac:chgData name="Rayde Kruger" userId="5c288f785b4bea38" providerId="LiveId" clId="{42D366FB-1CE6-40B1-8170-214BA1B809D8}" dt="2024-11-10T08:01:40.317" v="3528" actId="26606"/>
          <ac:spMkLst>
            <pc:docMk/>
            <pc:sldMk cId="1579150054" sldId="407"/>
            <ac:spMk id="31" creationId="{9D25F302-27C5-414F-97F8-6EA0A6C028BA}"/>
          </ac:spMkLst>
        </pc:spChg>
        <pc:spChg chg="add del">
          <ac:chgData name="Rayde Kruger" userId="5c288f785b4bea38" providerId="LiveId" clId="{42D366FB-1CE6-40B1-8170-214BA1B809D8}" dt="2024-11-10T08:01:40.317" v="3528" actId="26606"/>
          <ac:spMkLst>
            <pc:docMk/>
            <pc:sldMk cId="1579150054" sldId="407"/>
            <ac:spMk id="32" creationId="{830A36F8-48C2-4842-A87B-8CE8DF4E7FD2}"/>
          </ac:spMkLst>
        </pc:spChg>
        <pc:spChg chg="add del">
          <ac:chgData name="Rayde Kruger" userId="5c288f785b4bea38" providerId="LiveId" clId="{42D366FB-1CE6-40B1-8170-214BA1B809D8}" dt="2024-11-10T08:01:40.317" v="3528" actId="26606"/>
          <ac:spMkLst>
            <pc:docMk/>
            <pc:sldMk cId="1579150054" sldId="407"/>
            <ac:spMk id="33" creationId="{7F488E8B-4E1E-4402-8935-D4E6C02615C7}"/>
          </ac:spMkLst>
        </pc:spChg>
        <pc:spChg chg="add del">
          <ac:chgData name="Rayde Kruger" userId="5c288f785b4bea38" providerId="LiveId" clId="{42D366FB-1CE6-40B1-8170-214BA1B809D8}" dt="2024-11-10T08:02:01.915" v="3538" actId="26606"/>
          <ac:spMkLst>
            <pc:docMk/>
            <pc:sldMk cId="1579150054" sldId="407"/>
            <ac:spMk id="35" creationId="{53E60C6D-4E85-4E14-BCDF-BF15C241F7CA}"/>
          </ac:spMkLst>
        </pc:spChg>
        <pc:spChg chg="add del">
          <ac:chgData name="Rayde Kruger" userId="5c288f785b4bea38" providerId="LiveId" clId="{42D366FB-1CE6-40B1-8170-214BA1B809D8}" dt="2024-11-10T08:02:01.915" v="3538" actId="26606"/>
          <ac:spMkLst>
            <pc:docMk/>
            <pc:sldMk cId="1579150054" sldId="407"/>
            <ac:spMk id="36" creationId="{7D42D292-4C48-479B-9E59-E29CD9871C0C}"/>
          </ac:spMkLst>
        </pc:spChg>
        <pc:spChg chg="add del">
          <ac:chgData name="Rayde Kruger" userId="5c288f785b4bea38" providerId="LiveId" clId="{42D366FB-1CE6-40B1-8170-214BA1B809D8}" dt="2024-11-10T08:02:01.915" v="3538" actId="26606"/>
          <ac:spMkLst>
            <pc:docMk/>
            <pc:sldMk cId="1579150054" sldId="407"/>
            <ac:spMk id="37" creationId="{533DF362-939D-4EEE-8DC4-6B54607E5611}"/>
          </ac:spMkLst>
        </pc:spChg>
        <pc:spChg chg="add del">
          <ac:chgData name="Rayde Kruger" userId="5c288f785b4bea38" providerId="LiveId" clId="{42D366FB-1CE6-40B1-8170-214BA1B809D8}" dt="2024-11-10T08:01:56.716" v="3533" actId="26606"/>
          <ac:spMkLst>
            <pc:docMk/>
            <pc:sldMk cId="1579150054" sldId="407"/>
            <ac:spMk id="42" creationId="{8761DDFE-071F-4200-B0AA-394476C2D2D6}"/>
          </ac:spMkLst>
        </pc:spChg>
        <pc:spChg chg="add del">
          <ac:chgData name="Rayde Kruger" userId="5c288f785b4bea38" providerId="LiveId" clId="{42D366FB-1CE6-40B1-8170-214BA1B809D8}" dt="2024-11-10T08:01:58.880" v="3535" actId="26606"/>
          <ac:spMkLst>
            <pc:docMk/>
            <pc:sldMk cId="1579150054" sldId="407"/>
            <ac:spMk id="44" creationId="{3FCFB1DE-0B7E-48CC-BA90-B2AB0889F9D6}"/>
          </ac:spMkLst>
        </pc:spChg>
        <pc:spChg chg="add del">
          <ac:chgData name="Rayde Kruger" userId="5c288f785b4bea38" providerId="LiveId" clId="{42D366FB-1CE6-40B1-8170-214BA1B809D8}" dt="2024-11-10T08:01:58.880" v="3535" actId="26606"/>
          <ac:spMkLst>
            <pc:docMk/>
            <pc:sldMk cId="1579150054" sldId="407"/>
            <ac:spMk id="45" creationId="{352BEC0E-22F8-46D0-9632-375DB541B06C}"/>
          </ac:spMkLst>
        </pc:spChg>
        <pc:spChg chg="add del">
          <ac:chgData name="Rayde Kruger" userId="5c288f785b4bea38" providerId="LiveId" clId="{42D366FB-1CE6-40B1-8170-214BA1B809D8}" dt="2024-11-10T08:02:01.910" v="3537" actId="26606"/>
          <ac:spMkLst>
            <pc:docMk/>
            <pc:sldMk cId="1579150054" sldId="407"/>
            <ac:spMk id="48" creationId="{B712E947-0734-45F9-9C4F-41114EC3A33E}"/>
          </ac:spMkLst>
        </pc:spChg>
        <pc:spChg chg="add">
          <ac:chgData name="Rayde Kruger" userId="5c288f785b4bea38" providerId="LiveId" clId="{42D366FB-1CE6-40B1-8170-214BA1B809D8}" dt="2024-11-10T08:02:01.915" v="3538" actId="26606"/>
          <ac:spMkLst>
            <pc:docMk/>
            <pc:sldMk cId="1579150054" sldId="407"/>
            <ac:spMk id="52" creationId="{53E60C6D-4E85-4E14-BCDF-BF15C241F7CA}"/>
          </ac:spMkLst>
        </pc:spChg>
        <pc:spChg chg="add">
          <ac:chgData name="Rayde Kruger" userId="5c288f785b4bea38" providerId="LiveId" clId="{42D366FB-1CE6-40B1-8170-214BA1B809D8}" dt="2024-11-10T08:02:01.915" v="3538" actId="26606"/>
          <ac:spMkLst>
            <pc:docMk/>
            <pc:sldMk cId="1579150054" sldId="407"/>
            <ac:spMk id="53" creationId="{7D42D292-4C48-479B-9E59-E29CD9871C0C}"/>
          </ac:spMkLst>
        </pc:spChg>
        <pc:spChg chg="add">
          <ac:chgData name="Rayde Kruger" userId="5c288f785b4bea38" providerId="LiveId" clId="{42D366FB-1CE6-40B1-8170-214BA1B809D8}" dt="2024-11-10T08:02:01.915" v="3538" actId="26606"/>
          <ac:spMkLst>
            <pc:docMk/>
            <pc:sldMk cId="1579150054" sldId="407"/>
            <ac:spMk id="54" creationId="{533DF362-939D-4EEE-8DC4-6B54607E5611}"/>
          </ac:spMkLst>
        </pc:spChg>
        <pc:grpChg chg="add del">
          <ac:chgData name="Rayde Kruger" userId="5c288f785b4bea38" providerId="LiveId" clId="{42D366FB-1CE6-40B1-8170-214BA1B809D8}" dt="2024-11-10T08:02:01.910" v="3537" actId="26606"/>
          <ac:grpSpMkLst>
            <pc:docMk/>
            <pc:sldMk cId="1579150054" sldId="407"/>
            <ac:grpSpMk id="49" creationId="{12B3290A-D3BF-4B87-B55B-FD9A98B49727}"/>
          </ac:grpSpMkLst>
        </pc:grpChg>
        <pc:picChg chg="add del mod modCrop">
          <ac:chgData name="Rayde Kruger" userId="5c288f785b4bea38" providerId="LiveId" clId="{42D366FB-1CE6-40B1-8170-214BA1B809D8}" dt="2024-11-10T08:00:20.016" v="3504" actId="478"/>
          <ac:picMkLst>
            <pc:docMk/>
            <pc:sldMk cId="1579150054" sldId="407"/>
            <ac:picMk id="6" creationId="{03240359-71F2-AB97-0452-5CCBEEB75DFD}"/>
          </ac:picMkLst>
        </pc:picChg>
        <pc:picChg chg="add del mod">
          <ac:chgData name="Rayde Kruger" userId="5c288f785b4bea38" providerId="LiveId" clId="{42D366FB-1CE6-40B1-8170-214BA1B809D8}" dt="2024-11-10T08:00:30.815" v="3510" actId="478"/>
          <ac:picMkLst>
            <pc:docMk/>
            <pc:sldMk cId="1579150054" sldId="407"/>
            <ac:picMk id="10" creationId="{F3BB08CD-4EB1-49DA-474E-DF3DF49A2461}"/>
          </ac:picMkLst>
        </pc:picChg>
        <pc:picChg chg="add del mod ord modCrop">
          <ac:chgData name="Rayde Kruger" userId="5c288f785b4bea38" providerId="LiveId" clId="{42D366FB-1CE6-40B1-8170-214BA1B809D8}" dt="2024-11-10T08:02:24.348" v="3542" actId="21"/>
          <ac:picMkLst>
            <pc:docMk/>
            <pc:sldMk cId="1579150054" sldId="407"/>
            <ac:picMk id="12" creationId="{BEFED932-C122-705F-E87C-01BC55375880}"/>
          </ac:picMkLst>
        </pc:picChg>
        <pc:picChg chg="add del mod ord">
          <ac:chgData name="Rayde Kruger" userId="5c288f785b4bea38" providerId="LiveId" clId="{42D366FB-1CE6-40B1-8170-214BA1B809D8}" dt="2024-11-10T08:02:43.031" v="3548" actId="21"/>
          <ac:picMkLst>
            <pc:docMk/>
            <pc:sldMk cId="1579150054" sldId="407"/>
            <ac:picMk id="16" creationId="{275219F3-AFD8-6924-9E12-8C6D0BB67703}"/>
          </ac:picMkLst>
        </pc:picChg>
        <pc:picChg chg="add del">
          <ac:chgData name="Rayde Kruger" userId="5c288f785b4bea38" providerId="LiveId" clId="{42D366FB-1CE6-40B1-8170-214BA1B809D8}" dt="2024-11-10T08:01:38.241" v="3526" actId="26606"/>
          <ac:picMkLst>
            <pc:docMk/>
            <pc:sldMk cId="1579150054" sldId="407"/>
            <ac:picMk id="25" creationId="{B0DAC8FB-A162-44E3-A606-C855A03A5B09}"/>
          </ac:picMkLst>
        </pc:picChg>
      </pc:sldChg>
      <pc:sldChg chg="new del">
        <pc:chgData name="Rayde Kruger" userId="5c288f785b4bea38" providerId="LiveId" clId="{42D366FB-1CE6-40B1-8170-214BA1B809D8}" dt="2024-11-09T20:59:17.638" v="3370" actId="47"/>
        <pc:sldMkLst>
          <pc:docMk/>
          <pc:sldMk cId="2888251677" sldId="407"/>
        </pc:sldMkLst>
      </pc:sldChg>
      <pc:sldChg chg="addSp modSp new mod modAnim modNotesTx">
        <pc:chgData name="Rayde Kruger" userId="5c288f785b4bea38" providerId="LiveId" clId="{42D366FB-1CE6-40B1-8170-214BA1B809D8}" dt="2024-11-13T12:21:30.071" v="10685" actId="20577"/>
        <pc:sldMkLst>
          <pc:docMk/>
          <pc:sldMk cId="751165483" sldId="408"/>
        </pc:sldMkLst>
        <pc:spChg chg="mod">
          <ac:chgData name="Rayde Kruger" userId="5c288f785b4bea38" providerId="LiveId" clId="{42D366FB-1CE6-40B1-8170-214BA1B809D8}" dt="2024-11-12T11:40:12.375" v="7392" actId="403"/>
          <ac:spMkLst>
            <pc:docMk/>
            <pc:sldMk cId="751165483" sldId="408"/>
            <ac:spMk id="2" creationId="{1BC18E86-D11E-CAE8-A240-2F5883398381}"/>
          </ac:spMkLst>
        </pc:spChg>
        <pc:spChg chg="mod">
          <ac:chgData name="Rayde Kruger" userId="5c288f785b4bea38" providerId="LiveId" clId="{42D366FB-1CE6-40B1-8170-214BA1B809D8}" dt="2024-11-10T13:25:50.901" v="4634" actId="313"/>
          <ac:spMkLst>
            <pc:docMk/>
            <pc:sldMk cId="751165483" sldId="408"/>
            <ac:spMk id="3" creationId="{8267EDC7-2BC7-C3F7-2CBE-816F9A27FFE2}"/>
          </ac:spMkLst>
        </pc:spChg>
        <pc:spChg chg="mod">
          <ac:chgData name="Rayde Kruger" userId="5c288f785b4bea38" providerId="LiveId" clId="{42D366FB-1CE6-40B1-8170-214BA1B809D8}" dt="2024-11-12T11:41:26.182" v="7454" actId="20577"/>
          <ac:spMkLst>
            <pc:docMk/>
            <pc:sldMk cId="751165483" sldId="408"/>
            <ac:spMk id="4" creationId="{93F47686-6712-7911-F160-8E2A3233297D}"/>
          </ac:spMkLst>
        </pc:spChg>
        <pc:spChg chg="add mod">
          <ac:chgData name="Rayde Kruger" userId="5c288f785b4bea38" providerId="LiveId" clId="{42D366FB-1CE6-40B1-8170-214BA1B809D8}" dt="2024-11-13T12:20:25.150" v="10643" actId="1076"/>
          <ac:spMkLst>
            <pc:docMk/>
            <pc:sldMk cId="751165483" sldId="408"/>
            <ac:spMk id="5" creationId="{A26DF238-DD0A-6608-8606-29E8705D75EE}"/>
          </ac:spMkLst>
        </pc:spChg>
        <pc:spChg chg="add mod">
          <ac:chgData name="Rayde Kruger" userId="5c288f785b4bea38" providerId="LiveId" clId="{42D366FB-1CE6-40B1-8170-214BA1B809D8}" dt="2024-11-13T12:20:27.099" v="10644" actId="1076"/>
          <ac:spMkLst>
            <pc:docMk/>
            <pc:sldMk cId="751165483" sldId="408"/>
            <ac:spMk id="6" creationId="{1538EE21-1054-9535-1789-6EABAC1D631C}"/>
          </ac:spMkLst>
        </pc:spChg>
        <pc:spChg chg="add mod">
          <ac:chgData name="Rayde Kruger" userId="5c288f785b4bea38" providerId="LiveId" clId="{42D366FB-1CE6-40B1-8170-214BA1B809D8}" dt="2024-11-12T22:10:39.599" v="9802" actId="20577"/>
          <ac:spMkLst>
            <pc:docMk/>
            <pc:sldMk cId="751165483" sldId="408"/>
            <ac:spMk id="7" creationId="{00AD85EA-F1D4-FD08-478D-A17CEFDB086B}"/>
          </ac:spMkLst>
        </pc:spChg>
        <pc:spChg chg="add mod">
          <ac:chgData name="Rayde Kruger" userId="5c288f785b4bea38" providerId="LiveId" clId="{42D366FB-1CE6-40B1-8170-214BA1B809D8}" dt="2024-11-12T22:10:37.811" v="9800"/>
          <ac:spMkLst>
            <pc:docMk/>
            <pc:sldMk cId="751165483" sldId="408"/>
            <ac:spMk id="8" creationId="{2EBF8596-4D24-262A-878B-1755CC88021B}"/>
          </ac:spMkLst>
        </pc:spChg>
      </pc:sldChg>
      <pc:sldChg chg="new del">
        <pc:chgData name="Rayde Kruger" userId="5c288f785b4bea38" providerId="LiveId" clId="{42D366FB-1CE6-40B1-8170-214BA1B809D8}" dt="2024-11-09T20:59:18.715" v="3371" actId="47"/>
        <pc:sldMkLst>
          <pc:docMk/>
          <pc:sldMk cId="4206922032" sldId="408"/>
        </pc:sldMkLst>
      </pc:sldChg>
      <pc:sldChg chg="addSp delSp modSp new mod ord setBg modAnim modNotesTx">
        <pc:chgData name="Rayde Kruger" userId="5c288f785b4bea38" providerId="LiveId" clId="{42D366FB-1CE6-40B1-8170-214BA1B809D8}" dt="2024-11-13T11:39:53.279" v="10604" actId="18131"/>
        <pc:sldMkLst>
          <pc:docMk/>
          <pc:sldMk cId="4063024398" sldId="409"/>
        </pc:sldMkLst>
        <pc:spChg chg="del">
          <ac:chgData name="Rayde Kruger" userId="5c288f785b4bea38" providerId="LiveId" clId="{42D366FB-1CE6-40B1-8170-214BA1B809D8}" dt="2024-11-10T08:02:27.581" v="3543"/>
          <ac:spMkLst>
            <pc:docMk/>
            <pc:sldMk cId="4063024398" sldId="409"/>
            <ac:spMk id="2" creationId="{1D506286-7E27-1EDA-72A0-77A754961CBF}"/>
          </ac:spMkLst>
        </pc:spChg>
        <pc:spChg chg="mod ord">
          <ac:chgData name="Rayde Kruger" userId="5c288f785b4bea38" providerId="LiveId" clId="{42D366FB-1CE6-40B1-8170-214BA1B809D8}" dt="2024-11-12T09:39:44.934" v="6925" actId="20577"/>
          <ac:spMkLst>
            <pc:docMk/>
            <pc:sldMk cId="4063024398" sldId="409"/>
            <ac:spMk id="3" creationId="{07F3BA56-9575-4617-614C-840CA0A83985}"/>
          </ac:spMkLst>
        </pc:spChg>
        <pc:spChg chg="mod">
          <ac:chgData name="Rayde Kruger" userId="5c288f785b4bea38" providerId="LiveId" clId="{42D366FB-1CE6-40B1-8170-214BA1B809D8}" dt="2024-11-12T11:19:29.167" v="7265" actId="20577"/>
          <ac:spMkLst>
            <pc:docMk/>
            <pc:sldMk cId="4063024398" sldId="409"/>
            <ac:spMk id="4" creationId="{51165E6B-A80B-78A3-8646-1F8E7B9AFB4F}"/>
          </ac:spMkLst>
        </pc:spChg>
        <pc:spChg chg="add mod">
          <ac:chgData name="Rayde Kruger" userId="5c288f785b4bea38" providerId="LiveId" clId="{42D366FB-1CE6-40B1-8170-214BA1B809D8}" dt="2024-11-10T09:00:05.045" v="3873" actId="1076"/>
          <ac:spMkLst>
            <pc:docMk/>
            <pc:sldMk cId="4063024398" sldId="409"/>
            <ac:spMk id="11" creationId="{CCCE6568-ED20-D3D5-1554-D8E1D1BA1F6A}"/>
          </ac:spMkLst>
        </pc:spChg>
        <pc:spChg chg="add mod">
          <ac:chgData name="Rayde Kruger" userId="5c288f785b4bea38" providerId="LiveId" clId="{42D366FB-1CE6-40B1-8170-214BA1B809D8}" dt="2024-11-13T11:38:16.278" v="10592" actId="20577"/>
          <ac:spMkLst>
            <pc:docMk/>
            <pc:sldMk cId="4063024398" sldId="409"/>
            <ac:spMk id="14" creationId="{295E25D2-0D38-C181-5D1E-43C5A0162619}"/>
          </ac:spMkLst>
        </pc:spChg>
        <pc:spChg chg="add mod">
          <ac:chgData name="Rayde Kruger" userId="5c288f785b4bea38" providerId="LiveId" clId="{42D366FB-1CE6-40B1-8170-214BA1B809D8}" dt="2024-11-13T11:38:17.428" v="10593" actId="20577"/>
          <ac:spMkLst>
            <pc:docMk/>
            <pc:sldMk cId="4063024398" sldId="409"/>
            <ac:spMk id="15" creationId="{D808B1C1-6B86-D11D-8BE1-1AB4A59BBAAD}"/>
          </ac:spMkLst>
        </pc:spChg>
        <pc:spChg chg="add mod">
          <ac:chgData name="Rayde Kruger" userId="5c288f785b4bea38" providerId="LiveId" clId="{42D366FB-1CE6-40B1-8170-214BA1B809D8}" dt="2024-11-13T11:38:19.413" v="10594" actId="20577"/>
          <ac:spMkLst>
            <pc:docMk/>
            <pc:sldMk cId="4063024398" sldId="409"/>
            <ac:spMk id="17" creationId="{B7DB5A15-9060-1B60-EF4F-4761BD8D4204}"/>
          </ac:spMkLst>
        </pc:spChg>
        <pc:spChg chg="add mod">
          <ac:chgData name="Rayde Kruger" userId="5c288f785b4bea38" providerId="LiveId" clId="{42D366FB-1CE6-40B1-8170-214BA1B809D8}" dt="2024-11-13T11:38:21.079" v="10595" actId="20577"/>
          <ac:spMkLst>
            <pc:docMk/>
            <pc:sldMk cId="4063024398" sldId="409"/>
            <ac:spMk id="18" creationId="{D4B8E833-308F-8A26-6B83-BED913DDEEA5}"/>
          </ac:spMkLst>
        </pc:spChg>
        <pc:spChg chg="add mod">
          <ac:chgData name="Rayde Kruger" userId="5c288f785b4bea38" providerId="LiveId" clId="{42D366FB-1CE6-40B1-8170-214BA1B809D8}" dt="2024-11-12T10:03:43.543" v="6972" actId="20577"/>
          <ac:spMkLst>
            <pc:docMk/>
            <pc:sldMk cId="4063024398" sldId="409"/>
            <ac:spMk id="35" creationId="{2A264485-17C9-2816-715B-8DBB7BF5F675}"/>
          </ac:spMkLst>
        </pc:spChg>
        <pc:spChg chg="add mod">
          <ac:chgData name="Rayde Kruger" userId="5c288f785b4bea38" providerId="LiveId" clId="{42D366FB-1CE6-40B1-8170-214BA1B809D8}" dt="2024-11-12T09:56:10.448" v="6940" actId="1076"/>
          <ac:spMkLst>
            <pc:docMk/>
            <pc:sldMk cId="4063024398" sldId="409"/>
            <ac:spMk id="36" creationId="{8B9605F5-C90F-5C0A-26A1-C8107A54DFFA}"/>
          </ac:spMkLst>
        </pc:spChg>
        <pc:spChg chg="add mod">
          <ac:chgData name="Rayde Kruger" userId="5c288f785b4bea38" providerId="LiveId" clId="{42D366FB-1CE6-40B1-8170-214BA1B809D8}" dt="2024-11-12T09:56:09.140" v="6939" actId="1076"/>
          <ac:spMkLst>
            <pc:docMk/>
            <pc:sldMk cId="4063024398" sldId="409"/>
            <ac:spMk id="37" creationId="{ABCE382E-D3A6-2CCD-F514-229BB3D4B31C}"/>
          </ac:spMkLst>
        </pc:spChg>
        <pc:spChg chg="add mod">
          <ac:chgData name="Rayde Kruger" userId="5c288f785b4bea38" providerId="LiveId" clId="{42D366FB-1CE6-40B1-8170-214BA1B809D8}" dt="2024-11-10T08:59:43.833" v="3867" actId="571"/>
          <ac:spMkLst>
            <pc:docMk/>
            <pc:sldMk cId="4063024398" sldId="409"/>
            <ac:spMk id="38" creationId="{D17BA502-7881-0FC9-4948-75679F44AE91}"/>
          </ac:spMkLst>
        </pc:spChg>
        <pc:spChg chg="add mod">
          <ac:chgData name="Rayde Kruger" userId="5c288f785b4bea38" providerId="LiveId" clId="{42D366FB-1CE6-40B1-8170-214BA1B809D8}" dt="2024-11-11T15:25:23.162" v="6678" actId="20577"/>
          <ac:spMkLst>
            <pc:docMk/>
            <pc:sldMk cId="4063024398" sldId="409"/>
            <ac:spMk id="39" creationId="{05E0EA98-5948-23C1-9F70-BC49A154E19B}"/>
          </ac:spMkLst>
        </pc:spChg>
        <pc:grpChg chg="add mod">
          <ac:chgData name="Rayde Kruger" userId="5c288f785b4bea38" providerId="LiveId" clId="{42D366FB-1CE6-40B1-8170-214BA1B809D8}" dt="2024-11-10T08:59:43.833" v="3867" actId="571"/>
          <ac:grpSpMkLst>
            <pc:docMk/>
            <pc:sldMk cId="4063024398" sldId="409"/>
            <ac:grpSpMk id="13" creationId="{5822CE96-6683-75F9-4FCE-39F99333537B}"/>
          </ac:grpSpMkLst>
        </pc:grpChg>
        <pc:grpChg chg="add mod">
          <ac:chgData name="Rayde Kruger" userId="5c288f785b4bea38" providerId="LiveId" clId="{42D366FB-1CE6-40B1-8170-214BA1B809D8}" dt="2024-11-10T11:29:24.926" v="4415" actId="1076"/>
          <ac:grpSpMkLst>
            <pc:docMk/>
            <pc:sldMk cId="4063024398" sldId="409"/>
            <ac:grpSpMk id="34" creationId="{15D04058-E63E-6C1B-F9EF-6802F1BE3A6E}"/>
          </ac:grpSpMkLst>
        </pc:grpChg>
        <pc:picChg chg="add del mod">
          <ac:chgData name="Rayde Kruger" userId="5c288f785b4bea38" providerId="LiveId" clId="{42D366FB-1CE6-40B1-8170-214BA1B809D8}" dt="2024-11-10T08:04:05.104" v="3560" actId="478"/>
          <ac:picMkLst>
            <pc:docMk/>
            <pc:sldMk cId="4063024398" sldId="409"/>
            <ac:picMk id="6" creationId="{E1754B48-4D88-2558-32C0-282DD1689B6F}"/>
          </ac:picMkLst>
        </pc:picChg>
        <pc:picChg chg="add del mod">
          <ac:chgData name="Rayde Kruger" userId="5c288f785b4bea38" providerId="LiveId" clId="{42D366FB-1CE6-40B1-8170-214BA1B809D8}" dt="2024-11-10T08:04:33.439" v="3566" actId="478"/>
          <ac:picMkLst>
            <pc:docMk/>
            <pc:sldMk cId="4063024398" sldId="409"/>
            <ac:picMk id="8" creationId="{9C9D610F-3368-C3C9-CFA5-D4417EBA4597}"/>
          </ac:picMkLst>
        </pc:picChg>
        <pc:picChg chg="add mod ord">
          <ac:chgData name="Rayde Kruger" userId="5c288f785b4bea38" providerId="LiveId" clId="{42D366FB-1CE6-40B1-8170-214BA1B809D8}" dt="2024-11-12T09:56:06.858" v="6938" actId="1076"/>
          <ac:picMkLst>
            <pc:docMk/>
            <pc:sldMk cId="4063024398" sldId="409"/>
            <ac:picMk id="10" creationId="{4C3C1EA3-477D-FE31-0E45-26AB3AE785DC}"/>
          </ac:picMkLst>
        </pc:picChg>
        <pc:picChg chg="add mod ord modCrop">
          <ac:chgData name="Rayde Kruger" userId="5c288f785b4bea38" providerId="LiveId" clId="{42D366FB-1CE6-40B1-8170-214BA1B809D8}" dt="2024-11-13T11:39:53.279" v="10604" actId="18131"/>
          <ac:picMkLst>
            <pc:docMk/>
            <pc:sldMk cId="4063024398" sldId="409"/>
            <ac:picMk id="12" creationId="{BEFED932-C122-705F-E87C-01BC55375880}"/>
          </ac:picMkLst>
        </pc:picChg>
        <pc:picChg chg="add del mod modCrop">
          <ac:chgData name="Rayde Kruger" userId="5c288f785b4bea38" providerId="LiveId" clId="{42D366FB-1CE6-40B1-8170-214BA1B809D8}" dt="2024-11-11T22:25:33.856" v="6907" actId="732"/>
          <ac:picMkLst>
            <pc:docMk/>
            <pc:sldMk cId="4063024398" sldId="409"/>
            <ac:picMk id="16" creationId="{275219F3-AFD8-6924-9E12-8C6D0BB67703}"/>
          </ac:picMkLst>
        </pc:picChg>
        <pc:picChg chg="add mod modCrop">
          <ac:chgData name="Rayde Kruger" userId="5c288f785b4bea38" providerId="LiveId" clId="{42D366FB-1CE6-40B1-8170-214BA1B809D8}" dt="2024-11-11T22:25:20.108" v="6903"/>
          <ac:picMkLst>
            <pc:docMk/>
            <pc:sldMk cId="4063024398" sldId="409"/>
            <ac:picMk id="40" creationId="{502B977B-A233-6D64-A507-A17C0A066A20}"/>
          </ac:picMkLst>
        </pc:picChg>
        <pc:cxnChg chg="add mod">
          <ac:chgData name="Rayde Kruger" userId="5c288f785b4bea38" providerId="LiveId" clId="{42D366FB-1CE6-40B1-8170-214BA1B809D8}" dt="2024-11-10T08:59:43.833" v="3867" actId="571"/>
          <ac:cxnSpMkLst>
            <pc:docMk/>
            <pc:sldMk cId="4063024398" sldId="409"/>
            <ac:cxnSpMk id="20" creationId="{B3483F4B-4570-DFCA-D869-1E5496BA6C05}"/>
          </ac:cxnSpMkLst>
        </pc:cxnChg>
        <pc:cxnChg chg="add del">
          <ac:chgData name="Rayde Kruger" userId="5c288f785b4bea38" providerId="LiveId" clId="{42D366FB-1CE6-40B1-8170-214BA1B809D8}" dt="2024-11-10T08:04:29.313" v="3565" actId="26606"/>
          <ac:cxnSpMkLst>
            <pc:docMk/>
            <pc:sldMk cId="4063024398" sldId="409"/>
            <ac:cxnSpMk id="21" creationId="{1503BFE4-729B-D9D0-C17B-501E6AF1127A}"/>
          </ac:cxnSpMkLst>
        </pc:cxnChg>
        <pc:cxnChg chg="add mod">
          <ac:chgData name="Rayde Kruger" userId="5c288f785b4bea38" providerId="LiveId" clId="{42D366FB-1CE6-40B1-8170-214BA1B809D8}" dt="2024-11-10T08:59:43.833" v="3867" actId="571"/>
          <ac:cxnSpMkLst>
            <pc:docMk/>
            <pc:sldMk cId="4063024398" sldId="409"/>
            <ac:cxnSpMk id="24" creationId="{CDBC0E37-2DB0-A49A-96DB-7C205FB75867}"/>
          </ac:cxnSpMkLst>
        </pc:cxnChg>
        <pc:cxnChg chg="add mod">
          <ac:chgData name="Rayde Kruger" userId="5c288f785b4bea38" providerId="LiveId" clId="{42D366FB-1CE6-40B1-8170-214BA1B809D8}" dt="2024-11-10T08:59:43.833" v="3867" actId="571"/>
          <ac:cxnSpMkLst>
            <pc:docMk/>
            <pc:sldMk cId="4063024398" sldId="409"/>
            <ac:cxnSpMk id="26" creationId="{A0FF037A-B2F8-7F87-5ED7-E4B214FF016E}"/>
          </ac:cxnSpMkLst>
        </pc:cxnChg>
        <pc:cxnChg chg="add mod">
          <ac:chgData name="Rayde Kruger" userId="5c288f785b4bea38" providerId="LiveId" clId="{42D366FB-1CE6-40B1-8170-214BA1B809D8}" dt="2024-11-10T08:59:43.833" v="3867" actId="571"/>
          <ac:cxnSpMkLst>
            <pc:docMk/>
            <pc:sldMk cId="4063024398" sldId="409"/>
            <ac:cxnSpMk id="28" creationId="{EDA27FF4-B14F-1EAC-92C6-C3DBC823DF9B}"/>
          </ac:cxnSpMkLst>
        </pc:cxnChg>
      </pc:sldChg>
      <pc:sldChg chg="addSp delSp modSp new mod modNotesTx">
        <pc:chgData name="Rayde Kruger" userId="5c288f785b4bea38" providerId="LiveId" clId="{42D366FB-1CE6-40B1-8170-214BA1B809D8}" dt="2024-11-13T11:43:54.341" v="10605" actId="14826"/>
        <pc:sldMkLst>
          <pc:docMk/>
          <pc:sldMk cId="281084383" sldId="410"/>
        </pc:sldMkLst>
        <pc:spChg chg="del">
          <ac:chgData name="Rayde Kruger" userId="5c288f785b4bea38" providerId="LiveId" clId="{42D366FB-1CE6-40B1-8170-214BA1B809D8}" dt="2024-11-10T09:20:39.402" v="4121"/>
          <ac:spMkLst>
            <pc:docMk/>
            <pc:sldMk cId="281084383" sldId="410"/>
            <ac:spMk id="2" creationId="{C15290F6-820F-EA1A-2E56-AB29A80FDDB4}"/>
          </ac:spMkLst>
        </pc:spChg>
        <pc:spChg chg="mod">
          <ac:chgData name="Rayde Kruger" userId="5c288f785b4bea38" providerId="LiveId" clId="{42D366FB-1CE6-40B1-8170-214BA1B809D8}" dt="2024-11-10T09:24:15.230" v="4155" actId="14100"/>
          <ac:spMkLst>
            <pc:docMk/>
            <pc:sldMk cId="281084383" sldId="410"/>
            <ac:spMk id="3" creationId="{0EB47691-2DC9-3DB2-DA89-C4CB3CE539A6}"/>
          </ac:spMkLst>
        </pc:spChg>
        <pc:spChg chg="mod">
          <ac:chgData name="Rayde Kruger" userId="5c288f785b4bea38" providerId="LiveId" clId="{42D366FB-1CE6-40B1-8170-214BA1B809D8}" dt="2024-11-12T11:19:24.322" v="7261" actId="20577"/>
          <ac:spMkLst>
            <pc:docMk/>
            <pc:sldMk cId="281084383" sldId="410"/>
            <ac:spMk id="4" creationId="{281EBB9E-A1DD-5065-2237-DF0E5F8E9E3D}"/>
          </ac:spMkLst>
        </pc:spChg>
        <pc:spChg chg="add mod">
          <ac:chgData name="Rayde Kruger" userId="5c288f785b4bea38" providerId="LiveId" clId="{42D366FB-1CE6-40B1-8170-214BA1B809D8}" dt="2024-11-10T09:57:59.527" v="4397" actId="20577"/>
          <ac:spMkLst>
            <pc:docMk/>
            <pc:sldMk cId="281084383" sldId="410"/>
            <ac:spMk id="7" creationId="{35D2C73A-7637-27DB-3B7D-D01D1B76DDEA}"/>
          </ac:spMkLst>
        </pc:spChg>
        <pc:spChg chg="add mod">
          <ac:chgData name="Rayde Kruger" userId="5c288f785b4bea38" providerId="LiveId" clId="{42D366FB-1CE6-40B1-8170-214BA1B809D8}" dt="2024-11-10T09:56:51.637" v="4394" actId="164"/>
          <ac:spMkLst>
            <pc:docMk/>
            <pc:sldMk cId="281084383" sldId="410"/>
            <ac:spMk id="9" creationId="{0BF0ABDE-4A7F-5D64-4262-9E6968105019}"/>
          </ac:spMkLst>
        </pc:spChg>
        <pc:spChg chg="add mod">
          <ac:chgData name="Rayde Kruger" userId="5c288f785b4bea38" providerId="LiveId" clId="{42D366FB-1CE6-40B1-8170-214BA1B809D8}" dt="2024-11-10T09:57:09.933" v="4396" actId="1076"/>
          <ac:spMkLst>
            <pc:docMk/>
            <pc:sldMk cId="281084383" sldId="410"/>
            <ac:spMk id="14" creationId="{62131D50-45D4-BDF0-A486-D2AAD997F4D8}"/>
          </ac:spMkLst>
        </pc:spChg>
        <pc:spChg chg="add mod">
          <ac:chgData name="Rayde Kruger" userId="5c288f785b4bea38" providerId="LiveId" clId="{42D366FB-1CE6-40B1-8170-214BA1B809D8}" dt="2024-11-10T09:56:46.365" v="4393" actId="164"/>
          <ac:spMkLst>
            <pc:docMk/>
            <pc:sldMk cId="281084383" sldId="410"/>
            <ac:spMk id="17" creationId="{342C6AAF-EF14-E194-33D6-B7202827443F}"/>
          </ac:spMkLst>
        </pc:spChg>
        <pc:spChg chg="add mod">
          <ac:chgData name="Rayde Kruger" userId="5c288f785b4bea38" providerId="LiveId" clId="{42D366FB-1CE6-40B1-8170-214BA1B809D8}" dt="2024-11-10T09:56:46.365" v="4393" actId="164"/>
          <ac:spMkLst>
            <pc:docMk/>
            <pc:sldMk cId="281084383" sldId="410"/>
            <ac:spMk id="19" creationId="{45E081EE-C6C2-625C-AF08-28D3E59AFD8C}"/>
          </ac:spMkLst>
        </pc:spChg>
        <pc:spChg chg="add mod">
          <ac:chgData name="Rayde Kruger" userId="5c288f785b4bea38" providerId="LiveId" clId="{42D366FB-1CE6-40B1-8170-214BA1B809D8}" dt="2024-11-10T09:56:46.365" v="4393" actId="164"/>
          <ac:spMkLst>
            <pc:docMk/>
            <pc:sldMk cId="281084383" sldId="410"/>
            <ac:spMk id="22" creationId="{01C65282-F63B-34C7-2342-2365CA2EC29C}"/>
          </ac:spMkLst>
        </pc:spChg>
        <pc:spChg chg="add mod">
          <ac:chgData name="Rayde Kruger" userId="5c288f785b4bea38" providerId="LiveId" clId="{42D366FB-1CE6-40B1-8170-214BA1B809D8}" dt="2024-11-10T09:56:32.969" v="4392" actId="1076"/>
          <ac:spMkLst>
            <pc:docMk/>
            <pc:sldMk cId="281084383" sldId="410"/>
            <ac:spMk id="26" creationId="{C3617D2A-940F-C634-03F9-65628869ED7D}"/>
          </ac:spMkLst>
        </pc:spChg>
        <pc:spChg chg="add mod">
          <ac:chgData name="Rayde Kruger" userId="5c288f785b4bea38" providerId="LiveId" clId="{42D366FB-1CE6-40B1-8170-214BA1B809D8}" dt="2024-11-11T15:25:27.304" v="6681" actId="20577"/>
          <ac:spMkLst>
            <pc:docMk/>
            <pc:sldMk cId="281084383" sldId="410"/>
            <ac:spMk id="29" creationId="{038E883D-5D4E-925D-9EA0-7F3FAE13F464}"/>
          </ac:spMkLst>
        </pc:spChg>
        <pc:grpChg chg="add mod">
          <ac:chgData name="Rayde Kruger" userId="5c288f785b4bea38" providerId="LiveId" clId="{42D366FB-1CE6-40B1-8170-214BA1B809D8}" dt="2024-11-10T09:56:51.637" v="4394" actId="164"/>
          <ac:grpSpMkLst>
            <pc:docMk/>
            <pc:sldMk cId="281084383" sldId="410"/>
            <ac:grpSpMk id="27" creationId="{1DC58C2E-BDD3-FEA5-EB8F-6B104C063659}"/>
          </ac:grpSpMkLst>
        </pc:grpChg>
        <pc:grpChg chg="add mod">
          <ac:chgData name="Rayde Kruger" userId="5c288f785b4bea38" providerId="LiveId" clId="{42D366FB-1CE6-40B1-8170-214BA1B809D8}" dt="2024-11-10T09:57:01.190" v="4395" actId="1076"/>
          <ac:grpSpMkLst>
            <pc:docMk/>
            <pc:sldMk cId="281084383" sldId="410"/>
            <ac:grpSpMk id="28" creationId="{95276F56-FB9E-7F63-84EE-7807A4739750}"/>
          </ac:grpSpMkLst>
        </pc:grpChg>
        <pc:picChg chg="add mod modCrop">
          <ac:chgData name="Rayde Kruger" userId="5c288f785b4bea38" providerId="LiveId" clId="{42D366FB-1CE6-40B1-8170-214BA1B809D8}" dt="2024-11-13T11:43:54.341" v="10605" actId="14826"/>
          <ac:picMkLst>
            <pc:docMk/>
            <pc:sldMk cId="281084383" sldId="410"/>
            <ac:picMk id="6" creationId="{42E6BC07-F178-39E3-941D-AE7B0AB941BA}"/>
          </ac:picMkLst>
        </pc:picChg>
        <pc:cxnChg chg="add mod">
          <ac:chgData name="Rayde Kruger" userId="5c288f785b4bea38" providerId="LiveId" clId="{42D366FB-1CE6-40B1-8170-214BA1B809D8}" dt="2024-11-10T09:56:46.365" v="4393" actId="164"/>
          <ac:cxnSpMkLst>
            <pc:docMk/>
            <pc:sldMk cId="281084383" sldId="410"/>
            <ac:cxnSpMk id="11" creationId="{D870229F-B99D-88D2-998C-6077751E1D93}"/>
          </ac:cxnSpMkLst>
        </pc:cxnChg>
        <pc:cxnChg chg="add mod">
          <ac:chgData name="Rayde Kruger" userId="5c288f785b4bea38" providerId="LiveId" clId="{42D366FB-1CE6-40B1-8170-214BA1B809D8}" dt="2024-11-10T09:56:46.365" v="4393" actId="164"/>
          <ac:cxnSpMkLst>
            <pc:docMk/>
            <pc:sldMk cId="281084383" sldId="410"/>
            <ac:cxnSpMk id="15" creationId="{D11A57AB-9A98-080E-DF52-EDC53B524F1C}"/>
          </ac:cxnSpMkLst>
        </pc:cxnChg>
        <pc:cxnChg chg="add mod">
          <ac:chgData name="Rayde Kruger" userId="5c288f785b4bea38" providerId="LiveId" clId="{42D366FB-1CE6-40B1-8170-214BA1B809D8}" dt="2024-11-10T09:56:46.365" v="4393" actId="164"/>
          <ac:cxnSpMkLst>
            <pc:docMk/>
            <pc:sldMk cId="281084383" sldId="410"/>
            <ac:cxnSpMk id="18" creationId="{2F5EA362-41AC-44B9-5621-89B43A906A4C}"/>
          </ac:cxnSpMkLst>
        </pc:cxnChg>
        <pc:cxnChg chg="add mod">
          <ac:chgData name="Rayde Kruger" userId="5c288f785b4bea38" providerId="LiveId" clId="{42D366FB-1CE6-40B1-8170-214BA1B809D8}" dt="2024-11-10T09:56:46.365" v="4393" actId="164"/>
          <ac:cxnSpMkLst>
            <pc:docMk/>
            <pc:sldMk cId="281084383" sldId="410"/>
            <ac:cxnSpMk id="21" creationId="{EA7AC1AC-7EC1-228A-2524-95C01BE89064}"/>
          </ac:cxnSpMkLst>
        </pc:cxnChg>
      </pc:sldChg>
      <pc:sldChg chg="addSp delSp modSp new mod ord">
        <pc:chgData name="Rayde Kruger" userId="5c288f785b4bea38" providerId="LiveId" clId="{42D366FB-1CE6-40B1-8170-214BA1B809D8}" dt="2024-11-12T20:08:46.441" v="7980" actId="478"/>
        <pc:sldMkLst>
          <pc:docMk/>
          <pc:sldMk cId="4011971387" sldId="411"/>
        </pc:sldMkLst>
        <pc:spChg chg="del">
          <ac:chgData name="Rayde Kruger" userId="5c288f785b4bea38" providerId="LiveId" clId="{42D366FB-1CE6-40B1-8170-214BA1B809D8}" dt="2024-11-10T11:33:18.383" v="4417"/>
          <ac:spMkLst>
            <pc:docMk/>
            <pc:sldMk cId="4011971387" sldId="411"/>
            <ac:spMk id="2" creationId="{8EAF53A5-C9CA-326B-1A06-FC67F5874DEB}"/>
          </ac:spMkLst>
        </pc:spChg>
        <pc:spChg chg="del">
          <ac:chgData name="Rayde Kruger" userId="5c288f785b4bea38" providerId="LiveId" clId="{42D366FB-1CE6-40B1-8170-214BA1B809D8}" dt="2024-11-12T20:08:46.441" v="7980" actId="478"/>
          <ac:spMkLst>
            <pc:docMk/>
            <pc:sldMk cId="4011971387" sldId="411"/>
            <ac:spMk id="3" creationId="{78BC2BAF-CC63-447E-6EE6-374386713EB6}"/>
          </ac:spMkLst>
        </pc:spChg>
        <pc:spChg chg="mod">
          <ac:chgData name="Rayde Kruger" userId="5c288f785b4bea38" providerId="LiveId" clId="{42D366FB-1CE6-40B1-8170-214BA1B809D8}" dt="2024-11-12T20:08:43.484" v="7979" actId="20577"/>
          <ac:spMkLst>
            <pc:docMk/>
            <pc:sldMk cId="4011971387" sldId="411"/>
            <ac:spMk id="4" creationId="{999C22B8-B16B-91B5-6CF0-5EE5FBCBB1A4}"/>
          </ac:spMkLst>
        </pc:spChg>
        <pc:spChg chg="add del mod">
          <ac:chgData name="Rayde Kruger" userId="5c288f785b4bea38" providerId="LiveId" clId="{42D366FB-1CE6-40B1-8170-214BA1B809D8}" dt="2024-11-10T11:33:23.315" v="4420"/>
          <ac:spMkLst>
            <pc:docMk/>
            <pc:sldMk cId="4011971387" sldId="411"/>
            <ac:spMk id="8" creationId="{AF72203F-956E-F4F4-BA6A-AD784EA752BE}"/>
          </ac:spMkLst>
        </pc:spChg>
        <pc:picChg chg="add del mod">
          <ac:chgData name="Rayde Kruger" userId="5c288f785b4bea38" providerId="LiveId" clId="{42D366FB-1CE6-40B1-8170-214BA1B809D8}" dt="2024-11-10T11:33:19.973" v="4418" actId="478"/>
          <ac:picMkLst>
            <pc:docMk/>
            <pc:sldMk cId="4011971387" sldId="411"/>
            <ac:picMk id="6" creationId="{DBF30648-AAD9-EA19-7A7D-3AEDF8E6FC51}"/>
          </ac:picMkLst>
        </pc:picChg>
        <pc:picChg chg="add mod">
          <ac:chgData name="Rayde Kruger" userId="5c288f785b4bea38" providerId="LiveId" clId="{42D366FB-1CE6-40B1-8170-214BA1B809D8}" dt="2024-11-10T11:35:43.743" v="4439"/>
          <ac:picMkLst>
            <pc:docMk/>
            <pc:sldMk cId="4011971387" sldId="411"/>
            <ac:picMk id="10" creationId="{2FD3FD32-E205-62C2-BD70-5ADA2F46C158}"/>
          </ac:picMkLst>
        </pc:picChg>
        <pc:picChg chg="add del mod">
          <ac:chgData name="Rayde Kruger" userId="5c288f785b4bea38" providerId="LiveId" clId="{42D366FB-1CE6-40B1-8170-214BA1B809D8}" dt="2024-11-10T11:35:22.947" v="4433" actId="478"/>
          <ac:picMkLst>
            <pc:docMk/>
            <pc:sldMk cId="4011971387" sldId="411"/>
            <ac:picMk id="12" creationId="{720313D4-F6D6-D695-ABDB-AF04D74A135D}"/>
          </ac:picMkLst>
        </pc:picChg>
      </pc:sldChg>
      <pc:sldChg chg="new del">
        <pc:chgData name="Rayde Kruger" userId="5c288f785b4bea38" providerId="LiveId" clId="{42D366FB-1CE6-40B1-8170-214BA1B809D8}" dt="2024-11-10T13:15:00.755" v="4444" actId="47"/>
        <pc:sldMkLst>
          <pc:docMk/>
          <pc:sldMk cId="1104539547" sldId="412"/>
        </pc:sldMkLst>
      </pc:sldChg>
      <pc:sldChg chg="modSp new del mod">
        <pc:chgData name="Rayde Kruger" userId="5c288f785b4bea38" providerId="LiveId" clId="{42D366FB-1CE6-40B1-8170-214BA1B809D8}" dt="2024-11-12T20:41:08.330" v="8401" actId="47"/>
        <pc:sldMkLst>
          <pc:docMk/>
          <pc:sldMk cId="3129484555" sldId="412"/>
        </pc:sldMkLst>
        <pc:spChg chg="mod">
          <ac:chgData name="Rayde Kruger" userId="5c288f785b4bea38" providerId="LiveId" clId="{42D366FB-1CE6-40B1-8170-214BA1B809D8}" dt="2024-11-10T13:31:10.362" v="4876" actId="27636"/>
          <ac:spMkLst>
            <pc:docMk/>
            <pc:sldMk cId="3129484555" sldId="412"/>
            <ac:spMk id="2" creationId="{C33390FE-B8D8-0A36-76C0-595C09DFAE6B}"/>
          </ac:spMkLst>
        </pc:spChg>
      </pc:sldChg>
      <pc:sldChg chg="addSp delSp modSp new mod ord modClrScheme chgLayout modNotesTx">
        <pc:chgData name="Rayde Kruger" userId="5c288f785b4bea38" providerId="LiveId" clId="{42D366FB-1CE6-40B1-8170-214BA1B809D8}" dt="2024-11-13T12:22:47.685" v="10808" actId="313"/>
        <pc:sldMkLst>
          <pc:docMk/>
          <pc:sldMk cId="1511956238" sldId="413"/>
        </pc:sldMkLst>
        <pc:spChg chg="del mod">
          <ac:chgData name="Rayde Kruger" userId="5c288f785b4bea38" providerId="LiveId" clId="{42D366FB-1CE6-40B1-8170-214BA1B809D8}" dt="2024-11-10T14:41:13.669" v="5137"/>
          <ac:spMkLst>
            <pc:docMk/>
            <pc:sldMk cId="1511956238" sldId="413"/>
            <ac:spMk id="2" creationId="{F02A9526-0BC7-FCD6-9EB1-7F6B1898D181}"/>
          </ac:spMkLst>
        </pc:spChg>
        <pc:spChg chg="del">
          <ac:chgData name="Rayde Kruger" userId="5c288f785b4bea38" providerId="LiveId" clId="{42D366FB-1CE6-40B1-8170-214BA1B809D8}" dt="2024-11-10T14:44:17.925" v="5175" actId="700"/>
          <ac:spMkLst>
            <pc:docMk/>
            <pc:sldMk cId="1511956238" sldId="413"/>
            <ac:spMk id="3" creationId="{C34D0998-83ED-E70D-BED9-77A4F33854EE}"/>
          </ac:spMkLst>
        </pc:spChg>
        <pc:spChg chg="del">
          <ac:chgData name="Rayde Kruger" userId="5c288f785b4bea38" providerId="LiveId" clId="{42D366FB-1CE6-40B1-8170-214BA1B809D8}" dt="2024-11-10T14:44:17.925" v="5175" actId="700"/>
          <ac:spMkLst>
            <pc:docMk/>
            <pc:sldMk cId="1511956238" sldId="413"/>
            <ac:spMk id="4" creationId="{2C78C626-AEDA-1D98-855B-ACF56B0FE16E}"/>
          </ac:spMkLst>
        </pc:spChg>
        <pc:spChg chg="del">
          <ac:chgData name="Rayde Kruger" userId="5c288f785b4bea38" providerId="LiveId" clId="{42D366FB-1CE6-40B1-8170-214BA1B809D8}" dt="2024-11-10T14:40:51.930" v="5133"/>
          <ac:spMkLst>
            <pc:docMk/>
            <pc:sldMk cId="1511956238" sldId="413"/>
            <ac:spMk id="5" creationId="{C602A03D-C3D1-D973-F2BE-56CC5FC76760}"/>
          </ac:spMkLst>
        </pc:spChg>
        <pc:spChg chg="del mod ord">
          <ac:chgData name="Rayde Kruger" userId="5c288f785b4bea38" providerId="LiveId" clId="{42D366FB-1CE6-40B1-8170-214BA1B809D8}" dt="2024-11-10T14:44:17.925" v="5175" actId="700"/>
          <ac:spMkLst>
            <pc:docMk/>
            <pc:sldMk cId="1511956238" sldId="413"/>
            <ac:spMk id="6" creationId="{E963CEF6-EC24-B9CC-87D4-4573D16CD47C}"/>
          </ac:spMkLst>
        </pc:spChg>
        <pc:spChg chg="del mod ord">
          <ac:chgData name="Rayde Kruger" userId="5c288f785b4bea38" providerId="LiveId" clId="{42D366FB-1CE6-40B1-8170-214BA1B809D8}" dt="2024-11-10T14:44:17.925" v="5175" actId="700"/>
          <ac:spMkLst>
            <pc:docMk/>
            <pc:sldMk cId="1511956238" sldId="413"/>
            <ac:spMk id="7" creationId="{25368A82-7DB6-56C3-2E6F-B3DBCB3EA21B}"/>
          </ac:spMkLst>
        </pc:spChg>
        <pc:spChg chg="add del mod ord">
          <ac:chgData name="Rayde Kruger" userId="5c288f785b4bea38" providerId="LiveId" clId="{42D366FB-1CE6-40B1-8170-214BA1B809D8}" dt="2024-11-10T14:44:39.941" v="5180" actId="700"/>
          <ac:spMkLst>
            <pc:docMk/>
            <pc:sldMk cId="1511956238" sldId="413"/>
            <ac:spMk id="12" creationId="{ACDA5D82-4E54-9572-8C1E-C23CA88DDC5E}"/>
          </ac:spMkLst>
        </pc:spChg>
        <pc:spChg chg="add del mod ord">
          <ac:chgData name="Rayde Kruger" userId="5c288f785b4bea38" providerId="LiveId" clId="{42D366FB-1CE6-40B1-8170-214BA1B809D8}" dt="2024-11-10T14:44:39.941" v="5180" actId="700"/>
          <ac:spMkLst>
            <pc:docMk/>
            <pc:sldMk cId="1511956238" sldId="413"/>
            <ac:spMk id="13" creationId="{C0C88D3E-C650-D9AA-6B9B-93248002900F}"/>
          </ac:spMkLst>
        </pc:spChg>
        <pc:spChg chg="add del mod ord">
          <ac:chgData name="Rayde Kruger" userId="5c288f785b4bea38" providerId="LiveId" clId="{42D366FB-1CE6-40B1-8170-214BA1B809D8}" dt="2024-11-10T14:45:28.095" v="5198" actId="700"/>
          <ac:spMkLst>
            <pc:docMk/>
            <pc:sldMk cId="1511956238" sldId="413"/>
            <ac:spMk id="14" creationId="{8A32DE8E-85CC-8896-9CF2-DD1482164BE0}"/>
          </ac:spMkLst>
        </pc:spChg>
        <pc:spChg chg="add del mod ord">
          <ac:chgData name="Rayde Kruger" userId="5c288f785b4bea38" providerId="LiveId" clId="{42D366FB-1CE6-40B1-8170-214BA1B809D8}" dt="2024-11-10T14:45:28.095" v="5198" actId="700"/>
          <ac:spMkLst>
            <pc:docMk/>
            <pc:sldMk cId="1511956238" sldId="413"/>
            <ac:spMk id="15" creationId="{A9811C85-86E9-1FA3-C13C-1A5F4306B916}"/>
          </ac:spMkLst>
        </pc:spChg>
        <pc:spChg chg="add del mod ord">
          <ac:chgData name="Rayde Kruger" userId="5c288f785b4bea38" providerId="LiveId" clId="{42D366FB-1CE6-40B1-8170-214BA1B809D8}" dt="2024-11-10T14:45:30.353" v="5199" actId="700"/>
          <ac:spMkLst>
            <pc:docMk/>
            <pc:sldMk cId="1511956238" sldId="413"/>
            <ac:spMk id="16" creationId="{2672FDD0-7AB2-C68A-080E-89EA4C1FD19F}"/>
          </ac:spMkLst>
        </pc:spChg>
        <pc:spChg chg="add del mod ord">
          <ac:chgData name="Rayde Kruger" userId="5c288f785b4bea38" providerId="LiveId" clId="{42D366FB-1CE6-40B1-8170-214BA1B809D8}" dt="2024-11-10T14:45:30.353" v="5199" actId="700"/>
          <ac:spMkLst>
            <pc:docMk/>
            <pc:sldMk cId="1511956238" sldId="413"/>
            <ac:spMk id="17" creationId="{E6091D6C-E10E-C351-BE95-E0A2DCB4DF8A}"/>
          </ac:spMkLst>
        </pc:spChg>
        <pc:spChg chg="add mod ord">
          <ac:chgData name="Rayde Kruger" userId="5c288f785b4bea38" providerId="LiveId" clId="{42D366FB-1CE6-40B1-8170-214BA1B809D8}" dt="2024-11-12T11:19:51.881" v="7281" actId="20577"/>
          <ac:spMkLst>
            <pc:docMk/>
            <pc:sldMk cId="1511956238" sldId="413"/>
            <ac:spMk id="18" creationId="{B3E1F5B0-D017-4CAC-2229-97B8AE74784D}"/>
          </ac:spMkLst>
        </pc:spChg>
        <pc:spChg chg="add mod ord">
          <ac:chgData name="Rayde Kruger" userId="5c288f785b4bea38" providerId="LiveId" clId="{42D366FB-1CE6-40B1-8170-214BA1B809D8}" dt="2024-11-10T14:46:31.994" v="5241" actId="20577"/>
          <ac:spMkLst>
            <pc:docMk/>
            <pc:sldMk cId="1511956238" sldId="413"/>
            <ac:spMk id="19" creationId="{5C98E3DD-3A8A-A37A-003F-D61B55A19313}"/>
          </ac:spMkLst>
        </pc:spChg>
        <pc:spChg chg="add mod">
          <ac:chgData name="Rayde Kruger" userId="5c288f785b4bea38" providerId="LiveId" clId="{42D366FB-1CE6-40B1-8170-214BA1B809D8}" dt="2024-11-11T22:22:41.670" v="6866"/>
          <ac:spMkLst>
            <pc:docMk/>
            <pc:sldMk cId="1511956238" sldId="413"/>
            <ac:spMk id="20" creationId="{316A16D3-BB86-BF0E-809E-64288D47DB87}"/>
          </ac:spMkLst>
        </pc:spChg>
        <pc:spChg chg="add mod">
          <ac:chgData name="Rayde Kruger" userId="5c288f785b4bea38" providerId="LiveId" clId="{42D366FB-1CE6-40B1-8170-214BA1B809D8}" dt="2024-11-11T22:22:39.252" v="6864" actId="21"/>
          <ac:spMkLst>
            <pc:docMk/>
            <pc:sldMk cId="1511956238" sldId="413"/>
            <ac:spMk id="21" creationId="{32B606B4-740C-7323-31C2-EB06295203A7}"/>
          </ac:spMkLst>
        </pc:spChg>
        <pc:spChg chg="add mod">
          <ac:chgData name="Rayde Kruger" userId="5c288f785b4bea38" providerId="LiveId" clId="{42D366FB-1CE6-40B1-8170-214BA1B809D8}" dt="2024-11-11T15:25:18.064" v="6675" actId="20577"/>
          <ac:spMkLst>
            <pc:docMk/>
            <pc:sldMk cId="1511956238" sldId="413"/>
            <ac:spMk id="22" creationId="{EC7354AE-3DAB-169E-D7DC-D07D665A1829}"/>
          </ac:spMkLst>
        </pc:spChg>
        <pc:spChg chg="add del mod">
          <ac:chgData name="Rayde Kruger" userId="5c288f785b4bea38" providerId="LiveId" clId="{42D366FB-1CE6-40B1-8170-214BA1B809D8}" dt="2024-11-11T22:22:20.558" v="6856" actId="478"/>
          <ac:spMkLst>
            <pc:docMk/>
            <pc:sldMk cId="1511956238" sldId="413"/>
            <ac:spMk id="24" creationId="{32841662-D73F-EA54-5329-9F4E58943CEA}"/>
          </ac:spMkLst>
        </pc:spChg>
        <pc:picChg chg="add del mod ord">
          <ac:chgData name="Rayde Kruger" userId="5c288f785b4bea38" providerId="LiveId" clId="{42D366FB-1CE6-40B1-8170-214BA1B809D8}" dt="2024-11-11T22:22:13.543" v="6854" actId="478"/>
          <ac:picMkLst>
            <pc:docMk/>
            <pc:sldMk cId="1511956238" sldId="413"/>
            <ac:picMk id="9" creationId="{82502674-6DB0-A00C-B5AE-F003FBD030DD}"/>
          </ac:picMkLst>
        </pc:picChg>
        <pc:picChg chg="add mod ord">
          <ac:chgData name="Rayde Kruger" userId="5c288f785b4bea38" providerId="LiveId" clId="{42D366FB-1CE6-40B1-8170-214BA1B809D8}" dt="2024-11-11T22:22:45.818" v="6867" actId="1076"/>
          <ac:picMkLst>
            <pc:docMk/>
            <pc:sldMk cId="1511956238" sldId="413"/>
            <ac:picMk id="11" creationId="{225040D9-524B-BD66-7426-32FE7916D453}"/>
          </ac:picMkLst>
        </pc:picChg>
      </pc:sldChg>
      <pc:sldChg chg="modSp new del mod">
        <pc:chgData name="Rayde Kruger" userId="5c288f785b4bea38" providerId="LiveId" clId="{42D366FB-1CE6-40B1-8170-214BA1B809D8}" dt="2024-11-12T20:09:45.263" v="7992" actId="47"/>
        <pc:sldMkLst>
          <pc:docMk/>
          <pc:sldMk cId="2348507336" sldId="414"/>
        </pc:sldMkLst>
        <pc:spChg chg="mod">
          <ac:chgData name="Rayde Kruger" userId="5c288f785b4bea38" providerId="LiveId" clId="{42D366FB-1CE6-40B1-8170-214BA1B809D8}" dt="2024-11-10T14:47:23.292" v="5254" actId="27636"/>
          <ac:spMkLst>
            <pc:docMk/>
            <pc:sldMk cId="2348507336" sldId="414"/>
            <ac:spMk id="2" creationId="{46E05734-94DF-C49D-D139-F38E007E3C78}"/>
          </ac:spMkLst>
        </pc:spChg>
        <pc:spChg chg="mod">
          <ac:chgData name="Rayde Kruger" userId="5c288f785b4bea38" providerId="LiveId" clId="{42D366FB-1CE6-40B1-8170-214BA1B809D8}" dt="2024-11-10T14:47:23.301" v="5255" actId="27636"/>
          <ac:spMkLst>
            <pc:docMk/>
            <pc:sldMk cId="2348507336" sldId="414"/>
            <ac:spMk id="5" creationId="{9A856920-79D0-D9CC-E7E7-D6F6C77D4D7D}"/>
          </ac:spMkLst>
        </pc:spChg>
      </pc:sldChg>
      <pc:sldChg chg="new del">
        <pc:chgData name="Rayde Kruger" userId="5c288f785b4bea38" providerId="LiveId" clId="{42D366FB-1CE6-40B1-8170-214BA1B809D8}" dt="2024-11-10T14:44:04.730" v="5174" actId="47"/>
        <pc:sldMkLst>
          <pc:docMk/>
          <pc:sldMk cId="1990465433" sldId="415"/>
        </pc:sldMkLst>
      </pc:sldChg>
      <pc:sldChg chg="addSp modSp new mod modNotesTx">
        <pc:chgData name="Rayde Kruger" userId="5c288f785b4bea38" providerId="LiveId" clId="{42D366FB-1CE6-40B1-8170-214BA1B809D8}" dt="2024-11-12T19:10:02.571" v="7697" actId="403"/>
        <pc:sldMkLst>
          <pc:docMk/>
          <pc:sldMk cId="3804055030" sldId="415"/>
        </pc:sldMkLst>
        <pc:spChg chg="mod">
          <ac:chgData name="Rayde Kruger" userId="5c288f785b4bea38" providerId="LiveId" clId="{42D366FB-1CE6-40B1-8170-214BA1B809D8}" dt="2024-11-12T19:10:02.571" v="7697" actId="403"/>
          <ac:spMkLst>
            <pc:docMk/>
            <pc:sldMk cId="3804055030" sldId="415"/>
            <ac:spMk id="2" creationId="{F3631659-EF51-2D73-661E-4575DA65DEAC}"/>
          </ac:spMkLst>
        </pc:spChg>
        <pc:spChg chg="mod">
          <ac:chgData name="Rayde Kruger" userId="5c288f785b4bea38" providerId="LiveId" clId="{42D366FB-1CE6-40B1-8170-214BA1B809D8}" dt="2024-11-12T19:08:37.465" v="7645" actId="20577"/>
          <ac:spMkLst>
            <pc:docMk/>
            <pc:sldMk cId="3804055030" sldId="415"/>
            <ac:spMk id="3" creationId="{5A736DC5-1232-449E-2558-0677131ECD91}"/>
          </ac:spMkLst>
        </pc:spChg>
        <pc:spChg chg="mod">
          <ac:chgData name="Rayde Kruger" userId="5c288f785b4bea38" providerId="LiveId" clId="{42D366FB-1CE6-40B1-8170-214BA1B809D8}" dt="2024-11-11T14:26:19.862" v="5955" actId="20577"/>
          <ac:spMkLst>
            <pc:docMk/>
            <pc:sldMk cId="3804055030" sldId="415"/>
            <ac:spMk id="4" creationId="{B1A838F1-9563-A4BC-BB6E-5F603858B169}"/>
          </ac:spMkLst>
        </pc:spChg>
        <pc:spChg chg="add mod">
          <ac:chgData name="Rayde Kruger" userId="5c288f785b4bea38" providerId="LiveId" clId="{42D366FB-1CE6-40B1-8170-214BA1B809D8}" dt="2024-11-11T15:24:26.762" v="6657" actId="20577"/>
          <ac:spMkLst>
            <pc:docMk/>
            <pc:sldMk cId="3804055030" sldId="415"/>
            <ac:spMk id="5" creationId="{B9A5E546-7C02-34B2-53E7-A5AF8F63BA08}"/>
          </ac:spMkLst>
        </pc:spChg>
      </pc:sldChg>
      <pc:sldChg chg="delSp modSp add mod modNotesTx">
        <pc:chgData name="Rayde Kruger" userId="5c288f785b4bea38" providerId="LiveId" clId="{42D366FB-1CE6-40B1-8170-214BA1B809D8}" dt="2024-11-13T12:23:04.054" v="10822" actId="20577"/>
        <pc:sldMkLst>
          <pc:docMk/>
          <pc:sldMk cId="1852359311" sldId="416"/>
        </pc:sldMkLst>
        <pc:spChg chg="mod">
          <ac:chgData name="Rayde Kruger" userId="5c288f785b4bea38" providerId="LiveId" clId="{42D366FB-1CE6-40B1-8170-214BA1B809D8}" dt="2024-11-12T11:10:01.023" v="7040" actId="313"/>
          <ac:spMkLst>
            <pc:docMk/>
            <pc:sldMk cId="1852359311" sldId="416"/>
            <ac:spMk id="3" creationId="{9942A328-7325-87E1-A505-A95C96051066}"/>
          </ac:spMkLst>
        </pc:spChg>
        <pc:spChg chg="mod">
          <ac:chgData name="Rayde Kruger" userId="5c288f785b4bea38" providerId="LiveId" clId="{42D366FB-1CE6-40B1-8170-214BA1B809D8}" dt="2024-11-12T11:14:38.885" v="7142" actId="20577"/>
          <ac:spMkLst>
            <pc:docMk/>
            <pc:sldMk cId="1852359311" sldId="416"/>
            <ac:spMk id="4" creationId="{B7B01422-5E7C-59FA-0480-7CEF92D9E70B}"/>
          </ac:spMkLst>
        </pc:spChg>
        <pc:spChg chg="mod">
          <ac:chgData name="Rayde Kruger" userId="5c288f785b4bea38" providerId="LiveId" clId="{42D366FB-1CE6-40B1-8170-214BA1B809D8}" dt="2024-11-12T11:23:15.580" v="7309" actId="20577"/>
          <ac:spMkLst>
            <pc:docMk/>
            <pc:sldMk cId="1852359311" sldId="416"/>
            <ac:spMk id="7" creationId="{52628B30-10B4-0239-A76F-FC134344BC1F}"/>
          </ac:spMkLst>
        </pc:spChg>
        <pc:spChg chg="mod">
          <ac:chgData name="Rayde Kruger" userId="5c288f785b4bea38" providerId="LiveId" clId="{42D366FB-1CE6-40B1-8170-214BA1B809D8}" dt="2024-11-12T11:19:06.297" v="7257" actId="20577"/>
          <ac:spMkLst>
            <pc:docMk/>
            <pc:sldMk cId="1852359311" sldId="416"/>
            <ac:spMk id="26" creationId="{3C55D4FF-A55F-95A0-994C-73F529CC0D30}"/>
          </ac:spMkLst>
        </pc:spChg>
        <pc:spChg chg="mod">
          <ac:chgData name="Rayde Kruger" userId="5c288f785b4bea38" providerId="LiveId" clId="{42D366FB-1CE6-40B1-8170-214BA1B809D8}" dt="2024-11-12T22:10:10.570" v="9788" actId="20577"/>
          <ac:spMkLst>
            <pc:docMk/>
            <pc:sldMk cId="1852359311" sldId="416"/>
            <ac:spMk id="29" creationId="{774D32D9-E06A-B818-BB4B-5596F27A1427}"/>
          </ac:spMkLst>
        </pc:spChg>
        <pc:grpChg chg="del">
          <ac:chgData name="Rayde Kruger" userId="5c288f785b4bea38" providerId="LiveId" clId="{42D366FB-1CE6-40B1-8170-214BA1B809D8}" dt="2024-11-12T10:57:17.090" v="6988" actId="478"/>
          <ac:grpSpMkLst>
            <pc:docMk/>
            <pc:sldMk cId="1852359311" sldId="416"/>
            <ac:grpSpMk id="28" creationId="{208AA9EF-917D-591F-D95B-E7B854631974}"/>
          </ac:grpSpMkLst>
        </pc:grpChg>
        <pc:picChg chg="mod">
          <ac:chgData name="Rayde Kruger" userId="5c288f785b4bea38" providerId="LiveId" clId="{42D366FB-1CE6-40B1-8170-214BA1B809D8}" dt="2024-11-12T10:56:56.742" v="6975" actId="14826"/>
          <ac:picMkLst>
            <pc:docMk/>
            <pc:sldMk cId="1852359311" sldId="416"/>
            <ac:picMk id="6" creationId="{0C69DC82-E47D-4DC2-44CE-CEFD2343D746}"/>
          </ac:picMkLst>
        </pc:picChg>
        <pc:cxnChg chg="mod">
          <ac:chgData name="Rayde Kruger" userId="5c288f785b4bea38" providerId="LiveId" clId="{42D366FB-1CE6-40B1-8170-214BA1B809D8}" dt="2024-11-12T10:57:17.090" v="6988" actId="478"/>
          <ac:cxnSpMkLst>
            <pc:docMk/>
            <pc:sldMk cId="1852359311" sldId="416"/>
            <ac:cxnSpMk id="21" creationId="{AF3DD140-E736-5C4F-F4B4-F011B174158A}"/>
          </ac:cxnSpMkLst>
        </pc:cxnChg>
      </pc:sldChg>
      <pc:sldChg chg="addSp delSp modSp add mod">
        <pc:chgData name="Rayde Kruger" userId="5c288f785b4bea38" providerId="LiveId" clId="{42D366FB-1CE6-40B1-8170-214BA1B809D8}" dt="2024-11-12T20:09:39.972" v="7990"/>
        <pc:sldMkLst>
          <pc:docMk/>
          <pc:sldMk cId="57119092" sldId="417"/>
        </pc:sldMkLst>
        <pc:spChg chg="add del mod">
          <ac:chgData name="Rayde Kruger" userId="5c288f785b4bea38" providerId="LiveId" clId="{42D366FB-1CE6-40B1-8170-214BA1B809D8}" dt="2024-11-12T20:09:24.587" v="7986"/>
          <ac:spMkLst>
            <pc:docMk/>
            <pc:sldMk cId="57119092" sldId="417"/>
            <ac:spMk id="3" creationId="{0DCB85A0-615A-9086-2691-CEE27674325E}"/>
          </ac:spMkLst>
        </pc:spChg>
        <pc:picChg chg="add mod">
          <ac:chgData name="Rayde Kruger" userId="5c288f785b4bea38" providerId="LiveId" clId="{42D366FB-1CE6-40B1-8170-214BA1B809D8}" dt="2024-11-12T20:09:39.972" v="7990"/>
          <ac:picMkLst>
            <pc:docMk/>
            <pc:sldMk cId="57119092" sldId="417"/>
            <ac:picMk id="5" creationId="{C6C195F2-5D8A-54F7-9F35-AE53A07D8C34}"/>
          </ac:picMkLst>
        </pc:picChg>
        <pc:picChg chg="del">
          <ac:chgData name="Rayde Kruger" userId="5c288f785b4bea38" providerId="LiveId" clId="{42D366FB-1CE6-40B1-8170-214BA1B809D8}" dt="2024-11-12T20:09:20.458" v="7982" actId="478"/>
          <ac:picMkLst>
            <pc:docMk/>
            <pc:sldMk cId="57119092" sldId="417"/>
            <ac:picMk id="10" creationId="{F9EE9BB7-4330-2CA9-2B6F-E56713F69C2C}"/>
          </ac:picMkLst>
        </pc:picChg>
      </pc:sldChg>
      <pc:sldChg chg="addSp delSp modSp new mod ord modAnim">
        <pc:chgData name="Rayde Kruger" userId="5c288f785b4bea38" providerId="LiveId" clId="{42D366FB-1CE6-40B1-8170-214BA1B809D8}" dt="2024-11-12T20:14:25.142" v="8116"/>
        <pc:sldMkLst>
          <pc:docMk/>
          <pc:sldMk cId="4160284680" sldId="418"/>
        </pc:sldMkLst>
        <pc:spChg chg="del">
          <ac:chgData name="Rayde Kruger" userId="5c288f785b4bea38" providerId="LiveId" clId="{42D366FB-1CE6-40B1-8170-214BA1B809D8}" dt="2024-11-12T20:10:04.177" v="7996"/>
          <ac:spMkLst>
            <pc:docMk/>
            <pc:sldMk cId="4160284680" sldId="418"/>
            <ac:spMk id="2" creationId="{460D1BC9-4A45-1BD8-B76F-77A371F3D479}"/>
          </ac:spMkLst>
        </pc:spChg>
        <pc:spChg chg="add del mod">
          <ac:chgData name="Rayde Kruger" userId="5c288f785b4bea38" providerId="LiveId" clId="{42D366FB-1CE6-40B1-8170-214BA1B809D8}" dt="2024-11-12T20:10:21.550" v="8007" actId="478"/>
          <ac:spMkLst>
            <pc:docMk/>
            <pc:sldMk cId="4160284680" sldId="418"/>
            <ac:spMk id="12" creationId="{8B9C31D1-32B1-E22E-7B75-C28941C83CA4}"/>
          </ac:spMkLst>
        </pc:spChg>
        <pc:picChg chg="add del mod">
          <ac:chgData name="Rayde Kruger" userId="5c288f785b4bea38" providerId="LiveId" clId="{42D366FB-1CE6-40B1-8170-214BA1B809D8}" dt="2024-11-12T20:10:19.399" v="8005" actId="478"/>
          <ac:picMkLst>
            <pc:docMk/>
            <pc:sldMk cId="4160284680" sldId="418"/>
            <ac:picMk id="6" creationId="{4CCBBA88-BC72-8C11-4D36-7A7FA8BF76EF}"/>
          </ac:picMkLst>
        </pc:picChg>
        <pc:picChg chg="add del mod">
          <ac:chgData name="Rayde Kruger" userId="5c288f785b4bea38" providerId="LiveId" clId="{42D366FB-1CE6-40B1-8170-214BA1B809D8}" dt="2024-11-12T20:10:22.173" v="8008" actId="478"/>
          <ac:picMkLst>
            <pc:docMk/>
            <pc:sldMk cId="4160284680" sldId="418"/>
            <ac:picMk id="8" creationId="{BF0D0B89-A04D-A4C6-DDBB-8BF9ECACC337}"/>
          </ac:picMkLst>
        </pc:picChg>
        <pc:picChg chg="add del mod">
          <ac:chgData name="Rayde Kruger" userId="5c288f785b4bea38" providerId="LiveId" clId="{42D366FB-1CE6-40B1-8170-214BA1B809D8}" dt="2024-11-12T20:10:19.317" v="8004" actId="478"/>
          <ac:picMkLst>
            <pc:docMk/>
            <pc:sldMk cId="4160284680" sldId="418"/>
            <ac:picMk id="10" creationId="{F15DEAA2-0911-68EF-A3CA-13E98B087F86}"/>
          </ac:picMkLst>
        </pc:picChg>
        <pc:picChg chg="add mod ord">
          <ac:chgData name="Rayde Kruger" userId="5c288f785b4bea38" providerId="LiveId" clId="{42D366FB-1CE6-40B1-8170-214BA1B809D8}" dt="2024-11-12T20:14:11.362" v="8114" actId="1076"/>
          <ac:picMkLst>
            <pc:docMk/>
            <pc:sldMk cId="4160284680" sldId="418"/>
            <ac:picMk id="14" creationId="{4E778604-C786-B8D5-3E83-84CA7324EAE7}"/>
          </ac:picMkLst>
        </pc:picChg>
        <pc:picChg chg="add mod">
          <ac:chgData name="Rayde Kruger" userId="5c288f785b4bea38" providerId="LiveId" clId="{42D366FB-1CE6-40B1-8170-214BA1B809D8}" dt="2024-11-12T20:14:07.935" v="8112" actId="1076"/>
          <ac:picMkLst>
            <pc:docMk/>
            <pc:sldMk cId="4160284680" sldId="418"/>
            <ac:picMk id="16" creationId="{ED8BABB6-D030-8547-9D8E-E8834FE3FEF3}"/>
          </ac:picMkLst>
        </pc:picChg>
        <pc:picChg chg="add mod">
          <ac:chgData name="Rayde Kruger" userId="5c288f785b4bea38" providerId="LiveId" clId="{42D366FB-1CE6-40B1-8170-214BA1B809D8}" dt="2024-11-12T20:13:10.462" v="8092" actId="1076"/>
          <ac:picMkLst>
            <pc:docMk/>
            <pc:sldMk cId="4160284680" sldId="418"/>
            <ac:picMk id="18" creationId="{BF256213-8887-1060-A0C8-D0DE5BFD94EF}"/>
          </ac:picMkLst>
        </pc:picChg>
        <pc:picChg chg="add mod ord">
          <ac:chgData name="Rayde Kruger" userId="5c288f785b4bea38" providerId="LiveId" clId="{42D366FB-1CE6-40B1-8170-214BA1B809D8}" dt="2024-11-12T20:14:13.056" v="8115" actId="14100"/>
          <ac:picMkLst>
            <pc:docMk/>
            <pc:sldMk cId="4160284680" sldId="418"/>
            <ac:picMk id="20" creationId="{94EFDEDE-0D74-1641-A2A6-C40EE172AEF8}"/>
          </ac:picMkLst>
        </pc:picChg>
        <pc:picChg chg="add mod">
          <ac:chgData name="Rayde Kruger" userId="5c288f785b4bea38" providerId="LiveId" clId="{42D366FB-1CE6-40B1-8170-214BA1B809D8}" dt="2024-11-12T20:12:27.605" v="8071" actId="1076"/>
          <ac:picMkLst>
            <pc:docMk/>
            <pc:sldMk cId="4160284680" sldId="418"/>
            <ac:picMk id="22" creationId="{0B6537AC-62F8-8BB5-727F-5364AA507B32}"/>
          </ac:picMkLst>
        </pc:picChg>
        <pc:picChg chg="add mod">
          <ac:chgData name="Rayde Kruger" userId="5c288f785b4bea38" providerId="LiveId" clId="{42D366FB-1CE6-40B1-8170-214BA1B809D8}" dt="2024-11-12T20:12:17.209" v="8064" actId="1076"/>
          <ac:picMkLst>
            <pc:docMk/>
            <pc:sldMk cId="4160284680" sldId="418"/>
            <ac:picMk id="24" creationId="{18A91E16-6F9C-04E9-D049-79985734FE26}"/>
          </ac:picMkLst>
        </pc:picChg>
        <pc:picChg chg="add mod">
          <ac:chgData name="Rayde Kruger" userId="5c288f785b4bea38" providerId="LiveId" clId="{42D366FB-1CE6-40B1-8170-214BA1B809D8}" dt="2024-11-12T20:12:59.083" v="8087" actId="1076"/>
          <ac:picMkLst>
            <pc:docMk/>
            <pc:sldMk cId="4160284680" sldId="418"/>
            <ac:picMk id="26" creationId="{23ECA6FB-BE64-7C89-6380-979BBFDF38CE}"/>
          </ac:picMkLst>
        </pc:picChg>
        <pc:picChg chg="add mod">
          <ac:chgData name="Rayde Kruger" userId="5c288f785b4bea38" providerId="LiveId" clId="{42D366FB-1CE6-40B1-8170-214BA1B809D8}" dt="2024-11-12T20:13:46.442" v="8099" actId="1076"/>
          <ac:picMkLst>
            <pc:docMk/>
            <pc:sldMk cId="4160284680" sldId="418"/>
            <ac:picMk id="28" creationId="{C1F69130-21AE-2AFC-E609-26EAB73B5570}"/>
          </ac:picMkLst>
        </pc:picChg>
        <pc:picChg chg="add mod">
          <ac:chgData name="Rayde Kruger" userId="5c288f785b4bea38" providerId="LiveId" clId="{42D366FB-1CE6-40B1-8170-214BA1B809D8}" dt="2024-11-12T20:14:02.909" v="8109" actId="1076"/>
          <ac:picMkLst>
            <pc:docMk/>
            <pc:sldMk cId="4160284680" sldId="418"/>
            <ac:picMk id="30" creationId="{BFFE1B51-9595-611B-AE63-52ACE4DC36CE}"/>
          </ac:picMkLst>
        </pc:picChg>
        <pc:picChg chg="add mod">
          <ac:chgData name="Rayde Kruger" userId="5c288f785b4bea38" providerId="LiveId" clId="{42D366FB-1CE6-40B1-8170-214BA1B809D8}" dt="2024-11-12T20:11:26.853" v="8035" actId="14100"/>
          <ac:picMkLst>
            <pc:docMk/>
            <pc:sldMk cId="4160284680" sldId="418"/>
            <ac:picMk id="32" creationId="{AD263655-9428-4154-32E8-ABA058397297}"/>
          </ac:picMkLst>
        </pc:picChg>
        <pc:picChg chg="add mod">
          <ac:chgData name="Rayde Kruger" userId="5c288f785b4bea38" providerId="LiveId" clId="{42D366FB-1CE6-40B1-8170-214BA1B809D8}" dt="2024-11-12T20:11:05.469" v="8030" actId="1076"/>
          <ac:picMkLst>
            <pc:docMk/>
            <pc:sldMk cId="4160284680" sldId="418"/>
            <ac:picMk id="34" creationId="{A69CB4D6-B415-BD53-850D-D77BE8B33A17}"/>
          </ac:picMkLst>
        </pc:picChg>
        <pc:picChg chg="add mod">
          <ac:chgData name="Rayde Kruger" userId="5c288f785b4bea38" providerId="LiveId" clId="{42D366FB-1CE6-40B1-8170-214BA1B809D8}" dt="2024-11-12T20:10:56.130" v="8026" actId="14100"/>
          <ac:picMkLst>
            <pc:docMk/>
            <pc:sldMk cId="4160284680" sldId="418"/>
            <ac:picMk id="36" creationId="{D9AB7FF2-31AA-CC7F-03D8-8EDF3EFB6BD6}"/>
          </ac:picMkLst>
        </pc:picChg>
        <pc:picChg chg="add mod">
          <ac:chgData name="Rayde Kruger" userId="5c288f785b4bea38" providerId="LiveId" clId="{42D366FB-1CE6-40B1-8170-214BA1B809D8}" dt="2024-11-12T20:11:37.241" v="8040" actId="1076"/>
          <ac:picMkLst>
            <pc:docMk/>
            <pc:sldMk cId="4160284680" sldId="418"/>
            <ac:picMk id="38" creationId="{C96636B5-A4C2-4D80-0062-A8AE6E5D9B1C}"/>
          </ac:picMkLst>
        </pc:picChg>
        <pc:picChg chg="add mod">
          <ac:chgData name="Rayde Kruger" userId="5c288f785b4bea38" providerId="LiveId" clId="{42D366FB-1CE6-40B1-8170-214BA1B809D8}" dt="2024-11-12T20:10:31.797" v="8012" actId="1076"/>
          <ac:picMkLst>
            <pc:docMk/>
            <pc:sldMk cId="4160284680" sldId="418"/>
            <ac:picMk id="40" creationId="{6D7D20F6-9D82-6130-413F-838B5DB545F2}"/>
          </ac:picMkLst>
        </pc:picChg>
      </pc:sldChg>
      <pc:sldChg chg="addSp delSp modSp new mod">
        <pc:chgData name="Rayde Kruger" userId="5c288f785b4bea38" providerId="LiveId" clId="{42D366FB-1CE6-40B1-8170-214BA1B809D8}" dt="2024-11-12T20:18:43.915" v="8180" actId="1076"/>
        <pc:sldMkLst>
          <pc:docMk/>
          <pc:sldMk cId="1155369353" sldId="419"/>
        </pc:sldMkLst>
        <pc:spChg chg="del">
          <ac:chgData name="Rayde Kruger" userId="5c288f785b4bea38" providerId="LiveId" clId="{42D366FB-1CE6-40B1-8170-214BA1B809D8}" dt="2024-11-12T20:16:09.637" v="8118"/>
          <ac:spMkLst>
            <pc:docMk/>
            <pc:sldMk cId="1155369353" sldId="419"/>
            <ac:spMk id="2" creationId="{F10FF29D-6D0C-4765-1A81-D8D6D9C35B93}"/>
          </ac:spMkLst>
        </pc:spChg>
        <pc:spChg chg="del">
          <ac:chgData name="Rayde Kruger" userId="5c288f785b4bea38" providerId="LiveId" clId="{42D366FB-1CE6-40B1-8170-214BA1B809D8}" dt="2024-11-12T20:18:23.594" v="8170" actId="478"/>
          <ac:spMkLst>
            <pc:docMk/>
            <pc:sldMk cId="1155369353" sldId="419"/>
            <ac:spMk id="3" creationId="{A8CCE4FC-3156-CB94-5E71-19A2CCDCFAD0}"/>
          </ac:spMkLst>
        </pc:spChg>
        <pc:spChg chg="del">
          <ac:chgData name="Rayde Kruger" userId="5c288f785b4bea38" providerId="LiveId" clId="{42D366FB-1CE6-40B1-8170-214BA1B809D8}" dt="2024-11-12T20:18:26.135" v="8171" actId="478"/>
          <ac:spMkLst>
            <pc:docMk/>
            <pc:sldMk cId="1155369353" sldId="419"/>
            <ac:spMk id="4" creationId="{4A44D74E-769B-8A21-B1A3-602F3FAB45A3}"/>
          </ac:spMkLst>
        </pc:spChg>
        <pc:picChg chg="add mod">
          <ac:chgData name="Rayde Kruger" userId="5c288f785b4bea38" providerId="LiveId" clId="{42D366FB-1CE6-40B1-8170-214BA1B809D8}" dt="2024-11-12T20:17:57.923" v="8153" actId="1076"/>
          <ac:picMkLst>
            <pc:docMk/>
            <pc:sldMk cId="1155369353" sldId="419"/>
            <ac:picMk id="6" creationId="{E613FD0F-2504-D9C9-743D-B517CE7A3265}"/>
          </ac:picMkLst>
        </pc:picChg>
        <pc:picChg chg="add mod">
          <ac:chgData name="Rayde Kruger" userId="5c288f785b4bea38" providerId="LiveId" clId="{42D366FB-1CE6-40B1-8170-214BA1B809D8}" dt="2024-11-12T20:18:19.894" v="8169" actId="1076"/>
          <ac:picMkLst>
            <pc:docMk/>
            <pc:sldMk cId="1155369353" sldId="419"/>
            <ac:picMk id="8" creationId="{040848DF-C70E-2283-D06B-28909DCD3D98}"/>
          </ac:picMkLst>
        </pc:picChg>
        <pc:picChg chg="add mod">
          <ac:chgData name="Rayde Kruger" userId="5c288f785b4bea38" providerId="LiveId" clId="{42D366FB-1CE6-40B1-8170-214BA1B809D8}" dt="2024-11-12T20:18:17.837" v="8168" actId="1076"/>
          <ac:picMkLst>
            <pc:docMk/>
            <pc:sldMk cId="1155369353" sldId="419"/>
            <ac:picMk id="10" creationId="{B8015058-4F2E-ADBE-E835-F08A15655823}"/>
          </ac:picMkLst>
        </pc:picChg>
        <pc:picChg chg="add mod">
          <ac:chgData name="Rayde Kruger" userId="5c288f785b4bea38" providerId="LiveId" clId="{42D366FB-1CE6-40B1-8170-214BA1B809D8}" dt="2024-11-12T20:18:43.915" v="8180" actId="1076"/>
          <ac:picMkLst>
            <pc:docMk/>
            <pc:sldMk cId="1155369353" sldId="419"/>
            <ac:picMk id="12" creationId="{5B5CD717-A4F9-071B-4F24-BFE58F71C147}"/>
          </ac:picMkLst>
        </pc:picChg>
        <pc:picChg chg="add mod">
          <ac:chgData name="Rayde Kruger" userId="5c288f785b4bea38" providerId="LiveId" clId="{42D366FB-1CE6-40B1-8170-214BA1B809D8}" dt="2024-11-12T20:18:33.601" v="8174" actId="1076"/>
          <ac:picMkLst>
            <pc:docMk/>
            <pc:sldMk cId="1155369353" sldId="419"/>
            <ac:picMk id="14" creationId="{18CAD199-4D33-AE01-1BEA-2C98B7B89C9B}"/>
          </ac:picMkLst>
        </pc:picChg>
        <pc:picChg chg="add mod">
          <ac:chgData name="Rayde Kruger" userId="5c288f785b4bea38" providerId="LiveId" clId="{42D366FB-1CE6-40B1-8170-214BA1B809D8}" dt="2024-11-12T20:18:42.976" v="8179" actId="1076"/>
          <ac:picMkLst>
            <pc:docMk/>
            <pc:sldMk cId="1155369353" sldId="419"/>
            <ac:picMk id="16" creationId="{2F97E64F-897D-D72B-BE64-8A750671FF6C}"/>
          </ac:picMkLst>
        </pc:picChg>
      </pc:sldChg>
      <pc:sldChg chg="addSp delSp modSp new del mod">
        <pc:chgData name="Rayde Kruger" userId="5c288f785b4bea38" providerId="LiveId" clId="{42D366FB-1CE6-40B1-8170-214BA1B809D8}" dt="2024-11-12T20:30:50.306" v="8277" actId="47"/>
        <pc:sldMkLst>
          <pc:docMk/>
          <pc:sldMk cId="1579662215" sldId="420"/>
        </pc:sldMkLst>
        <pc:spChg chg="del">
          <ac:chgData name="Rayde Kruger" userId="5c288f785b4bea38" providerId="LiveId" clId="{42D366FB-1CE6-40B1-8170-214BA1B809D8}" dt="2024-11-12T20:27:19.660" v="8184"/>
          <ac:spMkLst>
            <pc:docMk/>
            <pc:sldMk cId="1579662215" sldId="420"/>
            <ac:spMk id="2" creationId="{74FAC017-5F9F-9151-AFD4-A60655880225}"/>
          </ac:spMkLst>
        </pc:spChg>
        <pc:spChg chg="mod">
          <ac:chgData name="Rayde Kruger" userId="5c288f785b4bea38" providerId="LiveId" clId="{42D366FB-1CE6-40B1-8170-214BA1B809D8}" dt="2024-11-12T20:28:21.620" v="8208" actId="21"/>
          <ac:spMkLst>
            <pc:docMk/>
            <pc:sldMk cId="1579662215" sldId="420"/>
            <ac:spMk id="4" creationId="{3F0C1B26-2E86-2C93-EB33-9F81DC30F0B8}"/>
          </ac:spMkLst>
        </pc:spChg>
        <pc:spChg chg="add mod">
          <ac:chgData name="Rayde Kruger" userId="5c288f785b4bea38" providerId="LiveId" clId="{42D366FB-1CE6-40B1-8170-214BA1B809D8}" dt="2024-11-12T20:28:08.633" v="8204" actId="27636"/>
          <ac:spMkLst>
            <pc:docMk/>
            <pc:sldMk cId="1579662215" sldId="420"/>
            <ac:spMk id="8" creationId="{5B1A102F-801A-CA6C-F41A-1C3570F90EBE}"/>
          </ac:spMkLst>
        </pc:spChg>
        <pc:picChg chg="add del mod">
          <ac:chgData name="Rayde Kruger" userId="5c288f785b4bea38" providerId="LiveId" clId="{42D366FB-1CE6-40B1-8170-214BA1B809D8}" dt="2024-11-12T20:28:08.589" v="8203" actId="21"/>
          <ac:picMkLst>
            <pc:docMk/>
            <pc:sldMk cId="1579662215" sldId="420"/>
            <ac:picMk id="6" creationId="{35B41203-E22B-242B-304E-613B5D6F0077}"/>
          </ac:picMkLst>
        </pc:picChg>
      </pc:sldChg>
      <pc:sldChg chg="addSp delSp modSp new mod">
        <pc:chgData name="Rayde Kruger" userId="5c288f785b4bea38" providerId="LiveId" clId="{42D366FB-1CE6-40B1-8170-214BA1B809D8}" dt="2024-11-13T11:23:36.493" v="10583" actId="20577"/>
        <pc:sldMkLst>
          <pc:docMk/>
          <pc:sldMk cId="493196454" sldId="421"/>
        </pc:sldMkLst>
        <pc:spChg chg="del">
          <ac:chgData name="Rayde Kruger" userId="5c288f785b4bea38" providerId="LiveId" clId="{42D366FB-1CE6-40B1-8170-214BA1B809D8}" dt="2024-11-12T20:29:42.316" v="8264"/>
          <ac:spMkLst>
            <pc:docMk/>
            <pc:sldMk cId="493196454" sldId="421"/>
            <ac:spMk id="2" creationId="{A989C825-BD25-84BD-A168-4AD49C56533D}"/>
          </ac:spMkLst>
        </pc:spChg>
        <pc:spChg chg="mod">
          <ac:chgData name="Rayde Kruger" userId="5c288f785b4bea38" providerId="LiveId" clId="{42D366FB-1CE6-40B1-8170-214BA1B809D8}" dt="2024-11-13T11:23:36.493" v="10583" actId="20577"/>
          <ac:spMkLst>
            <pc:docMk/>
            <pc:sldMk cId="493196454" sldId="421"/>
            <ac:spMk id="4" creationId="{33D00066-4080-DD72-262E-8D3A98EBE2C2}"/>
          </ac:spMkLst>
        </pc:spChg>
        <pc:picChg chg="add mod">
          <ac:chgData name="Rayde Kruger" userId="5c288f785b4bea38" providerId="LiveId" clId="{42D366FB-1CE6-40B1-8170-214BA1B809D8}" dt="2024-11-12T20:29:49.327" v="8268" actId="14100"/>
          <ac:picMkLst>
            <pc:docMk/>
            <pc:sldMk cId="493196454" sldId="421"/>
            <ac:picMk id="5" creationId="{D41F4E6B-F9D6-91ED-1A94-44869A98E870}"/>
          </ac:picMkLst>
        </pc:picChg>
      </pc:sldChg>
      <pc:sldChg chg="addSp delSp modSp new mod">
        <pc:chgData name="Rayde Kruger" userId="5c288f785b4bea38" providerId="LiveId" clId="{42D366FB-1CE6-40B1-8170-214BA1B809D8}" dt="2024-11-12T20:30:13.384" v="8274"/>
        <pc:sldMkLst>
          <pc:docMk/>
          <pc:sldMk cId="2648889970" sldId="422"/>
        </pc:sldMkLst>
        <pc:spChg chg="del">
          <ac:chgData name="Rayde Kruger" userId="5c288f785b4bea38" providerId="LiveId" clId="{42D366FB-1CE6-40B1-8170-214BA1B809D8}" dt="2024-11-12T20:30:05.584" v="8270"/>
          <ac:spMkLst>
            <pc:docMk/>
            <pc:sldMk cId="2648889970" sldId="422"/>
            <ac:spMk id="2" creationId="{B83F2367-9C4A-FBAE-621D-A086F9A43A89}"/>
          </ac:spMkLst>
        </pc:spChg>
        <pc:picChg chg="add mod">
          <ac:chgData name="Rayde Kruger" userId="5c288f785b4bea38" providerId="LiveId" clId="{42D366FB-1CE6-40B1-8170-214BA1B809D8}" dt="2024-11-12T20:30:13.384" v="8274"/>
          <ac:picMkLst>
            <pc:docMk/>
            <pc:sldMk cId="2648889970" sldId="422"/>
            <ac:picMk id="6" creationId="{BB2A398E-28B3-FEA0-CB77-AF78FA8F2818}"/>
          </ac:picMkLst>
        </pc:picChg>
      </pc:sldChg>
      <pc:sldChg chg="addSp delSp modSp new mod">
        <pc:chgData name="Rayde Kruger" userId="5c288f785b4bea38" providerId="LiveId" clId="{42D366FB-1CE6-40B1-8170-214BA1B809D8}" dt="2024-11-12T20:35:21.103" v="8319" actId="20577"/>
        <pc:sldMkLst>
          <pc:docMk/>
          <pc:sldMk cId="529004181" sldId="423"/>
        </pc:sldMkLst>
        <pc:spChg chg="del">
          <ac:chgData name="Rayde Kruger" userId="5c288f785b4bea38" providerId="LiveId" clId="{42D366FB-1CE6-40B1-8170-214BA1B809D8}" dt="2024-11-12T20:34:58.775" v="8311" actId="22"/>
          <ac:spMkLst>
            <pc:docMk/>
            <pc:sldMk cId="529004181" sldId="423"/>
            <ac:spMk id="2" creationId="{6CF09E69-45ED-F127-41E1-6166A2AD0E10}"/>
          </ac:spMkLst>
        </pc:spChg>
        <pc:spChg chg="mod">
          <ac:chgData name="Rayde Kruger" userId="5c288f785b4bea38" providerId="LiveId" clId="{42D366FB-1CE6-40B1-8170-214BA1B809D8}" dt="2024-11-12T20:35:21.103" v="8319" actId="20577"/>
          <ac:spMkLst>
            <pc:docMk/>
            <pc:sldMk cId="529004181" sldId="423"/>
            <ac:spMk id="4" creationId="{7FD1F26A-513D-4DAF-61DF-32BCE06F269F}"/>
          </ac:spMkLst>
        </pc:spChg>
        <pc:picChg chg="add mod ord">
          <ac:chgData name="Rayde Kruger" userId="5c288f785b4bea38" providerId="LiveId" clId="{42D366FB-1CE6-40B1-8170-214BA1B809D8}" dt="2024-11-12T20:35:03.194" v="8313" actId="1076"/>
          <ac:picMkLst>
            <pc:docMk/>
            <pc:sldMk cId="529004181" sldId="423"/>
            <ac:picMk id="6" creationId="{D941E166-B622-333A-C9CC-A5D580275D0D}"/>
          </ac:picMkLst>
        </pc:picChg>
      </pc:sldChg>
      <pc:sldChg chg="new del">
        <pc:chgData name="Rayde Kruger" userId="5c288f785b4bea38" providerId="LiveId" clId="{42D366FB-1CE6-40B1-8170-214BA1B809D8}" dt="2024-11-12T20:34:43.823" v="8309" actId="47"/>
        <pc:sldMkLst>
          <pc:docMk/>
          <pc:sldMk cId="1142111149" sldId="423"/>
        </pc:sldMkLst>
      </pc:sldChg>
      <pc:sldChg chg="addSp delSp modSp new mod">
        <pc:chgData name="Rayde Kruger" userId="5c288f785b4bea38" providerId="LiveId" clId="{42D366FB-1CE6-40B1-8170-214BA1B809D8}" dt="2024-11-12T20:35:37.525" v="8342" actId="1076"/>
        <pc:sldMkLst>
          <pc:docMk/>
          <pc:sldMk cId="340833101" sldId="424"/>
        </pc:sldMkLst>
        <pc:spChg chg="del">
          <ac:chgData name="Rayde Kruger" userId="5c288f785b4bea38" providerId="LiveId" clId="{42D366FB-1CE6-40B1-8170-214BA1B809D8}" dt="2024-11-12T20:35:32.378" v="8340" actId="22"/>
          <ac:spMkLst>
            <pc:docMk/>
            <pc:sldMk cId="340833101" sldId="424"/>
            <ac:spMk id="2" creationId="{E3D030A5-0F20-4D31-99DF-456C7E33C46F}"/>
          </ac:spMkLst>
        </pc:spChg>
        <pc:spChg chg="mod">
          <ac:chgData name="Rayde Kruger" userId="5c288f785b4bea38" providerId="LiveId" clId="{42D366FB-1CE6-40B1-8170-214BA1B809D8}" dt="2024-11-12T20:35:31.379" v="8339" actId="20577"/>
          <ac:spMkLst>
            <pc:docMk/>
            <pc:sldMk cId="340833101" sldId="424"/>
            <ac:spMk id="4" creationId="{13689C5E-7433-7F48-701A-CCD3211F7287}"/>
          </ac:spMkLst>
        </pc:spChg>
        <pc:picChg chg="add mod ord">
          <ac:chgData name="Rayde Kruger" userId="5c288f785b4bea38" providerId="LiveId" clId="{42D366FB-1CE6-40B1-8170-214BA1B809D8}" dt="2024-11-12T20:35:37.525" v="8342" actId="1076"/>
          <ac:picMkLst>
            <pc:docMk/>
            <pc:sldMk cId="340833101" sldId="424"/>
            <ac:picMk id="6" creationId="{25B74C2B-811E-FECD-7D5D-1F4F1BD7D27C}"/>
          </ac:picMkLst>
        </pc:picChg>
      </pc:sldChg>
      <pc:sldChg chg="modSp new del mod ord">
        <pc:chgData name="Rayde Kruger" userId="5c288f785b4bea38" providerId="LiveId" clId="{42D366FB-1CE6-40B1-8170-214BA1B809D8}" dt="2024-11-12T21:35:27.535" v="9180" actId="47"/>
        <pc:sldMkLst>
          <pc:docMk/>
          <pc:sldMk cId="99197097" sldId="425"/>
        </pc:sldMkLst>
        <pc:spChg chg="mod">
          <ac:chgData name="Rayde Kruger" userId="5c288f785b4bea38" providerId="LiveId" clId="{42D366FB-1CE6-40B1-8170-214BA1B809D8}" dt="2024-11-12T20:42:13.290" v="8420" actId="27636"/>
          <ac:spMkLst>
            <pc:docMk/>
            <pc:sldMk cId="99197097" sldId="425"/>
            <ac:spMk id="2" creationId="{6353C0D4-6B71-6828-1C7A-FB59C4CE5B55}"/>
          </ac:spMkLst>
        </pc:spChg>
        <pc:spChg chg="mod">
          <ac:chgData name="Rayde Kruger" userId="5c288f785b4bea38" providerId="LiveId" clId="{42D366FB-1CE6-40B1-8170-214BA1B809D8}" dt="2024-11-12T20:41:42.595" v="8418" actId="20577"/>
          <ac:spMkLst>
            <pc:docMk/>
            <pc:sldMk cId="99197097" sldId="425"/>
            <ac:spMk id="3" creationId="{79F0C429-8DE1-AE5E-089A-435BAC7FF951}"/>
          </ac:spMkLst>
        </pc:spChg>
      </pc:sldChg>
      <pc:sldChg chg="addSp delSp modSp add mod ord modNotesTx">
        <pc:chgData name="Rayde Kruger" userId="5c288f785b4bea38" providerId="LiveId" clId="{42D366FB-1CE6-40B1-8170-214BA1B809D8}" dt="2024-11-13T09:58:36.393" v="10549" actId="20577"/>
        <pc:sldMkLst>
          <pc:docMk/>
          <pc:sldMk cId="1787068037" sldId="426"/>
        </pc:sldMkLst>
        <pc:spChg chg="add mod">
          <ac:chgData name="Rayde Kruger" userId="5c288f785b4bea38" providerId="LiveId" clId="{42D366FB-1CE6-40B1-8170-214BA1B809D8}" dt="2024-11-12T22:11:11.798" v="9811" actId="20577"/>
          <ac:spMkLst>
            <pc:docMk/>
            <pc:sldMk cId="1787068037" sldId="426"/>
            <ac:spMk id="2" creationId="{74095E98-2C2D-6340-CE81-445AB24E6361}"/>
          </ac:spMkLst>
        </pc:spChg>
        <pc:spChg chg="mod">
          <ac:chgData name="Rayde Kruger" userId="5c288f785b4bea38" providerId="LiveId" clId="{42D366FB-1CE6-40B1-8170-214BA1B809D8}" dt="2024-11-12T20:42:35.297" v="8446" actId="1076"/>
          <ac:spMkLst>
            <pc:docMk/>
            <pc:sldMk cId="1787068037" sldId="426"/>
            <ac:spMk id="3" creationId="{A1ACB2B3-B5BF-4D25-B73B-BF7AAF029A85}"/>
          </ac:spMkLst>
        </pc:spChg>
        <pc:spChg chg="mod">
          <ac:chgData name="Rayde Kruger" userId="5c288f785b4bea38" providerId="LiveId" clId="{42D366FB-1CE6-40B1-8170-214BA1B809D8}" dt="2024-11-12T20:42:39.281" v="8447" actId="20577"/>
          <ac:spMkLst>
            <pc:docMk/>
            <pc:sldMk cId="1787068037" sldId="426"/>
            <ac:spMk id="4" creationId="{0B21EA46-4B11-405F-A4DD-AFFE6E671C12}"/>
          </ac:spMkLst>
        </pc:spChg>
        <pc:spChg chg="del mod">
          <ac:chgData name="Rayde Kruger" userId="5c288f785b4bea38" providerId="LiveId" clId="{42D366FB-1CE6-40B1-8170-214BA1B809D8}" dt="2024-11-12T22:11:03.151" v="9808" actId="478"/>
          <ac:spMkLst>
            <pc:docMk/>
            <pc:sldMk cId="1787068037" sldId="426"/>
            <ac:spMk id="7" creationId="{FF60C419-95B6-2B89-BB8A-D6E7C6EFB3D3}"/>
          </ac:spMkLst>
        </pc:spChg>
        <pc:spChg chg="del">
          <ac:chgData name="Rayde Kruger" userId="5c288f785b4bea38" providerId="LiveId" clId="{42D366FB-1CE6-40B1-8170-214BA1B809D8}" dt="2024-11-12T22:11:00.228" v="9807" actId="478"/>
          <ac:spMkLst>
            <pc:docMk/>
            <pc:sldMk cId="1787068037" sldId="426"/>
            <ac:spMk id="15" creationId="{70BB46EE-094C-4EF7-8EDD-4771963E0623}"/>
          </ac:spMkLst>
        </pc:spChg>
      </pc:sldChg>
      <pc:sldChg chg="modSp add">
        <pc:chgData name="Rayde Kruger" userId="5c288f785b4bea38" providerId="LiveId" clId="{42D366FB-1CE6-40B1-8170-214BA1B809D8}" dt="2024-11-12T20:42:55.858" v="8451"/>
        <pc:sldMkLst>
          <pc:docMk/>
          <pc:sldMk cId="3000161779" sldId="431"/>
        </pc:sldMkLst>
        <pc:spChg chg="mod">
          <ac:chgData name="Rayde Kruger" userId="5c288f785b4bea38" providerId="LiveId" clId="{42D366FB-1CE6-40B1-8170-214BA1B809D8}" dt="2024-11-12T20:42:55.858" v="8451"/>
          <ac:spMkLst>
            <pc:docMk/>
            <pc:sldMk cId="3000161779" sldId="431"/>
            <ac:spMk id="5" creationId="{D32DB5C5-70FF-4420-8047-EC9FD5854609}"/>
          </ac:spMkLst>
        </pc:spChg>
      </pc:sldChg>
      <pc:sldChg chg="modSp add mod ord">
        <pc:chgData name="Rayde Kruger" userId="5c288f785b4bea38" providerId="LiveId" clId="{42D366FB-1CE6-40B1-8170-214BA1B809D8}" dt="2024-11-13T11:35:57.363" v="10591" actId="207"/>
        <pc:sldMkLst>
          <pc:docMk/>
          <pc:sldMk cId="4281059805" sldId="434"/>
        </pc:sldMkLst>
        <pc:spChg chg="mod">
          <ac:chgData name="Rayde Kruger" userId="5c288f785b4bea38" providerId="LiveId" clId="{42D366FB-1CE6-40B1-8170-214BA1B809D8}" dt="2024-11-13T11:35:57.363" v="10591" actId="207"/>
          <ac:spMkLst>
            <pc:docMk/>
            <pc:sldMk cId="4281059805" sldId="434"/>
            <ac:spMk id="4" creationId="{4036BF08-A1B8-9B9B-4F1C-9D9E34579019}"/>
          </ac:spMkLst>
        </pc:spChg>
        <pc:spChg chg="mod">
          <ac:chgData name="Rayde Kruger" userId="5c288f785b4bea38" providerId="LiveId" clId="{42D366FB-1CE6-40B1-8170-214BA1B809D8}" dt="2024-11-12T20:42:48.889" v="8448"/>
          <ac:spMkLst>
            <pc:docMk/>
            <pc:sldMk cId="4281059805" sldId="434"/>
            <ac:spMk id="5" creationId="{3232C5E6-0B22-9C00-7F79-AB808B29A48C}"/>
          </ac:spMkLst>
        </pc:spChg>
      </pc:sldChg>
      <pc:sldChg chg="addSp delSp modSp new mod">
        <pc:chgData name="Rayde Kruger" userId="5c288f785b4bea38" providerId="LiveId" clId="{42D366FB-1CE6-40B1-8170-214BA1B809D8}" dt="2024-11-12T23:04:28.937" v="9836" actId="478"/>
        <pc:sldMkLst>
          <pc:docMk/>
          <pc:sldMk cId="1651083669" sldId="435"/>
        </pc:sldMkLst>
        <pc:spChg chg="mod">
          <ac:chgData name="Rayde Kruger" userId="5c288f785b4bea38" providerId="LiveId" clId="{42D366FB-1CE6-40B1-8170-214BA1B809D8}" dt="2024-11-12T22:44:28.719" v="9831" actId="27636"/>
          <ac:spMkLst>
            <pc:docMk/>
            <pc:sldMk cId="1651083669" sldId="435"/>
            <ac:spMk id="2" creationId="{11853E5C-9C82-3718-9157-33D30217E2D2}"/>
          </ac:spMkLst>
        </pc:spChg>
        <pc:picChg chg="add mod">
          <ac:chgData name="Rayde Kruger" userId="5c288f785b4bea38" providerId="LiveId" clId="{42D366FB-1CE6-40B1-8170-214BA1B809D8}" dt="2024-11-12T22:44:33.559" v="9834" actId="1076"/>
          <ac:picMkLst>
            <pc:docMk/>
            <pc:sldMk cId="1651083669" sldId="435"/>
            <ac:picMk id="5" creationId="{6CB8B723-9201-C91C-023F-367D68BB2327}"/>
          </ac:picMkLst>
        </pc:picChg>
        <pc:inkChg chg="add del">
          <ac:chgData name="Rayde Kruger" userId="5c288f785b4bea38" providerId="LiveId" clId="{42D366FB-1CE6-40B1-8170-214BA1B809D8}" dt="2024-11-12T23:04:28.937" v="9836" actId="478"/>
          <ac:inkMkLst>
            <pc:docMk/>
            <pc:sldMk cId="1651083669" sldId="435"/>
            <ac:inkMk id="6" creationId="{A5EB9044-1954-E113-06A2-514669EFD136}"/>
          </ac:inkMkLst>
        </pc:inkChg>
      </pc:sldChg>
      <pc:sldChg chg="new del">
        <pc:chgData name="Rayde Kruger" userId="5c288f785b4bea38" providerId="LiveId" clId="{42D366FB-1CE6-40B1-8170-214BA1B809D8}" dt="2024-11-14T10:44:12.402" v="10833" actId="47"/>
        <pc:sldMkLst>
          <pc:docMk/>
          <pc:sldMk cId="1341681600" sldId="436"/>
        </pc:sldMkLst>
      </pc:sldChg>
      <pc:sldChg chg="new">
        <pc:chgData name="Rayde Kruger" userId="5c288f785b4bea38" providerId="LiveId" clId="{42D366FB-1CE6-40B1-8170-214BA1B809D8}" dt="2024-11-14T10:47:47.306" v="10834" actId="680"/>
        <pc:sldMkLst>
          <pc:docMk/>
          <pc:sldMk cId="1452611342" sldId="43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D69B49-EEFB-4B49-ACAD-82B53A8DDF70}" type="datetimeFigureOut">
              <a:rPr lang="en-US" smtClean="0"/>
              <a:t>11/12/2024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F6EFC-B03E-874C-9CD9-41B66C8AE1E7}" type="slidenum">
              <a:rPr lang="en-US" smtClean="0"/>
              <a:t>‹#›</a:t>
            </a:fld>
            <a:endParaRPr lang="en-US"/>
          </a:p>
        </p:txBody>
      </p:sp>
    </p:spTree>
    <p:extLst>
      <p:ext uri="{BB962C8B-B14F-4D97-AF65-F5344CB8AC3E}">
        <p14:creationId xmlns:p14="http://schemas.microsoft.com/office/powerpoint/2010/main" val="72499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tabLst>
                <a:tab pos="2266950" algn="l"/>
              </a:tabLst>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Good afternoon, everyone. My name is Rayde Kruger, and Ill be doing my report presentation on a Tip-Thrust rotary-wing aircraft with pitch control. </a:t>
            </a:r>
          </a:p>
          <a:p>
            <a:pPr marL="0" marR="0">
              <a:lnSpc>
                <a:spcPct val="107000"/>
              </a:lnSpc>
              <a:spcAft>
                <a:spcPts val="800"/>
              </a:spcAft>
              <a:tabLst>
                <a:tab pos="2266950" algn="l"/>
              </a:tabLst>
            </a:pP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tabLst>
                <a:tab pos="2266950" algn="l"/>
              </a:tabLst>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This presentation will focus on the mathematical model, design and the results of the project. </a:t>
            </a:r>
          </a:p>
          <a:p>
            <a:endParaRPr lang="en-GB" dirty="0"/>
          </a:p>
        </p:txBody>
      </p:sp>
      <p:sp>
        <p:nvSpPr>
          <p:cNvPr id="4" name="Slide Number Placeholder 3"/>
          <p:cNvSpPr>
            <a:spLocks noGrp="1"/>
          </p:cNvSpPr>
          <p:nvPr>
            <p:ph type="sldNum" sz="quarter" idx="5"/>
          </p:nvPr>
        </p:nvSpPr>
        <p:spPr/>
        <p:txBody>
          <a:bodyPr/>
          <a:lstStyle/>
          <a:p>
            <a:fld id="{99BF6EFC-B03E-874C-9CD9-41B66C8AE1E7}" type="slidenum">
              <a:rPr lang="en-US" smtClean="0"/>
              <a:t>1</a:t>
            </a:fld>
            <a:endParaRPr lang="en-US"/>
          </a:p>
        </p:txBody>
      </p:sp>
    </p:spTree>
    <p:extLst>
      <p:ext uri="{BB962C8B-B14F-4D97-AF65-F5344CB8AC3E}">
        <p14:creationId xmlns:p14="http://schemas.microsoft.com/office/powerpoint/2010/main" val="1851245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tabLst>
                <a:tab pos="2266950" algn="l"/>
              </a:tabLst>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After the aircraft was built and programmed and test bench was created. </a:t>
            </a:r>
          </a:p>
          <a:p>
            <a:pPr marL="0" marR="0">
              <a:lnSpc>
                <a:spcPct val="107000"/>
              </a:lnSpc>
              <a:spcAft>
                <a:spcPts val="800"/>
              </a:spcAft>
              <a:tabLst>
                <a:tab pos="2266950" algn="l"/>
              </a:tabLst>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This used 4 loadcells one in each corner to ensure directional thrust can be measured.</a:t>
            </a:r>
          </a:p>
          <a:p>
            <a:pPr marL="0" marR="0">
              <a:lnSpc>
                <a:spcPct val="107000"/>
              </a:lnSpc>
              <a:spcAft>
                <a:spcPts val="800"/>
              </a:spcAft>
              <a:tabLst>
                <a:tab pos="2266950" algn="l"/>
              </a:tabLst>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This was taken into the structure’s lab testing pit to allow the proof of concept to be tested in a safe environment. </a:t>
            </a:r>
          </a:p>
          <a:p>
            <a:pPr marL="0" marR="0">
              <a:lnSpc>
                <a:spcPct val="107000"/>
              </a:lnSpc>
              <a:spcAft>
                <a:spcPts val="800"/>
              </a:spcAft>
              <a:tabLst>
                <a:tab pos="2266950" algn="l"/>
              </a:tabLst>
            </a:pP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tabLst>
                <a:tab pos="2266950" algn="l"/>
              </a:tabLst>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The graph given shows the target pitch for rotor 1, in yellow, which is followed, with a slight offset by the blue graph which shows the actual pitch for rotor one. </a:t>
            </a:r>
          </a:p>
          <a:p>
            <a:pPr marL="0" marR="0">
              <a:lnSpc>
                <a:spcPct val="107000"/>
              </a:lnSpc>
              <a:spcAft>
                <a:spcPts val="800"/>
              </a:spcAft>
              <a:tabLst>
                <a:tab pos="2266950" algn="l"/>
              </a:tabLst>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Similarly, the Pitch for rotor 2, in pink gives shows that it is offset by 180. </a:t>
            </a:r>
          </a:p>
          <a:p>
            <a:pPr marL="0" marR="0">
              <a:lnSpc>
                <a:spcPct val="107000"/>
              </a:lnSpc>
              <a:spcAft>
                <a:spcPts val="800"/>
              </a:spcAft>
              <a:tabLst>
                <a:tab pos="2266950" algn="l"/>
              </a:tabLst>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This ensures that both rotors have the maximum pitch between loadcells 1 and 2, producing an upward force at this point. </a:t>
            </a:r>
          </a:p>
          <a:p>
            <a:pPr marL="0" marR="0">
              <a:lnSpc>
                <a:spcPct val="107000"/>
              </a:lnSpc>
              <a:spcAft>
                <a:spcPts val="800"/>
              </a:spcAft>
              <a:tabLst>
                <a:tab pos="2266950" algn="l"/>
              </a:tabLst>
            </a:pP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tabLst>
                <a:tab pos="2266950" algn="l"/>
              </a:tabLst>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Looking at the results it can be see that the upward force created results in an upward movement felt by load cells 1 and 4, this is due to gyroscopic procession. This would tilt the aircraft forward showing directional thrust can be achieved. </a:t>
            </a:r>
            <a:endParaRPr lang="en-ZA" dirty="0"/>
          </a:p>
        </p:txBody>
      </p:sp>
      <p:sp>
        <p:nvSpPr>
          <p:cNvPr id="4" name="Slide Number Placeholder 3"/>
          <p:cNvSpPr>
            <a:spLocks noGrp="1"/>
          </p:cNvSpPr>
          <p:nvPr>
            <p:ph type="sldNum" sz="quarter" idx="5"/>
          </p:nvPr>
        </p:nvSpPr>
        <p:spPr/>
        <p:txBody>
          <a:bodyPr/>
          <a:lstStyle/>
          <a:p>
            <a:fld id="{99BF6EFC-B03E-874C-9CD9-41B66C8AE1E7}" type="slidenum">
              <a:rPr lang="en-US" smtClean="0"/>
              <a:t>10</a:t>
            </a:fld>
            <a:endParaRPr lang="en-US"/>
          </a:p>
        </p:txBody>
      </p:sp>
    </p:spTree>
    <p:extLst>
      <p:ext uri="{BB962C8B-B14F-4D97-AF65-F5344CB8AC3E}">
        <p14:creationId xmlns:p14="http://schemas.microsoft.com/office/powerpoint/2010/main" val="1956993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The next test was to determine the accuracy of my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After looking at the results, the only change made to model was that the component of vertical thrust produced by the TORB Motors were added.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Looking at the graph shows that the actual thrust, shown in pink,  follows the predicted thrust, shown in green reasonably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The average RMSE over the tests was 0.6529, which has an average error rate of under 10%, which can be a good fit. </a:t>
            </a:r>
          </a:p>
          <a:p>
            <a:endParaRPr lang="en-ZA" dirty="0"/>
          </a:p>
        </p:txBody>
      </p:sp>
      <p:sp>
        <p:nvSpPr>
          <p:cNvPr id="4" name="Slide Number Placeholder 3"/>
          <p:cNvSpPr>
            <a:spLocks noGrp="1"/>
          </p:cNvSpPr>
          <p:nvPr>
            <p:ph type="sldNum" sz="quarter" idx="5"/>
          </p:nvPr>
        </p:nvSpPr>
        <p:spPr/>
        <p:txBody>
          <a:bodyPr/>
          <a:lstStyle/>
          <a:p>
            <a:fld id="{99BF6EFC-B03E-874C-9CD9-41B66C8AE1E7}" type="slidenum">
              <a:rPr lang="en-US" smtClean="0"/>
              <a:t>11</a:t>
            </a:fld>
            <a:endParaRPr lang="en-US"/>
          </a:p>
        </p:txBody>
      </p:sp>
    </p:spTree>
    <p:extLst>
      <p:ext uri="{BB962C8B-B14F-4D97-AF65-F5344CB8AC3E}">
        <p14:creationId xmlns:p14="http://schemas.microsoft.com/office/powerpoint/2010/main" val="2121749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Another aspect of the design is the aircraft’s hovering efficiency.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The aircraft in this test is able to achieve an overall average lift force of 4.2 N with an average input of 2.2 N.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Resulting in a lift efficiency of 190%. </a:t>
            </a:r>
          </a:p>
          <a:p>
            <a:endParaRPr lang="en-ZA" dirty="0"/>
          </a:p>
        </p:txBody>
      </p:sp>
      <p:sp>
        <p:nvSpPr>
          <p:cNvPr id="4" name="Slide Number Placeholder 3"/>
          <p:cNvSpPr>
            <a:spLocks noGrp="1"/>
          </p:cNvSpPr>
          <p:nvPr>
            <p:ph type="sldNum" sz="quarter" idx="5"/>
          </p:nvPr>
        </p:nvSpPr>
        <p:spPr/>
        <p:txBody>
          <a:bodyPr/>
          <a:lstStyle/>
          <a:p>
            <a:fld id="{99BF6EFC-B03E-874C-9CD9-41B66C8AE1E7}" type="slidenum">
              <a:rPr lang="en-US" smtClean="0"/>
              <a:t>12</a:t>
            </a:fld>
            <a:endParaRPr lang="en-US"/>
          </a:p>
        </p:txBody>
      </p:sp>
    </p:spTree>
    <p:extLst>
      <p:ext uri="{BB962C8B-B14F-4D97-AF65-F5344CB8AC3E}">
        <p14:creationId xmlns:p14="http://schemas.microsoft.com/office/powerpoint/2010/main" val="212212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tabLst>
                <a:tab pos="2266950" algn="l"/>
              </a:tabLst>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Over the year, I was able to create mathematical model which describes the aircraft. </a:t>
            </a:r>
          </a:p>
          <a:p>
            <a:pPr marL="0" marR="0">
              <a:lnSpc>
                <a:spcPct val="107000"/>
              </a:lnSpc>
              <a:spcAft>
                <a:spcPts val="800"/>
              </a:spcAft>
              <a:tabLst>
                <a:tab pos="2266950" algn="l"/>
              </a:tabLst>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Using the model, the aircraft and its electronics was designed and built a working proof of concept.</a:t>
            </a:r>
          </a:p>
          <a:p>
            <a:pPr marL="0" marR="0">
              <a:lnSpc>
                <a:spcPct val="107000"/>
              </a:lnSpc>
              <a:spcAft>
                <a:spcPts val="800"/>
              </a:spcAft>
              <a:tabLst>
                <a:tab pos="2266950" algn="l"/>
              </a:tabLst>
            </a:pP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tabLst>
                <a:tab pos="2266950" algn="l"/>
              </a:tabLst>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Going forward, the largest improvements can be made to the control system. </a:t>
            </a:r>
          </a:p>
          <a:p>
            <a:pPr marL="0" marR="0">
              <a:lnSpc>
                <a:spcPct val="107000"/>
              </a:lnSpc>
              <a:spcAft>
                <a:spcPts val="800"/>
              </a:spcAft>
              <a:tabLst>
                <a:tab pos="2266950" algn="l"/>
              </a:tabLst>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Using the verified model, either a lead/lag compensator or a state space control system can be implemented. </a:t>
            </a:r>
          </a:p>
          <a:p>
            <a:pPr marL="0" marR="0">
              <a:lnSpc>
                <a:spcPct val="107000"/>
              </a:lnSpc>
              <a:spcAft>
                <a:spcPts val="800"/>
              </a:spcAft>
              <a:tabLst>
                <a:tab pos="2266950" algn="l"/>
              </a:tabLst>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This with a more accurate method to detect pitch would greatly improve the model’s construability. </a:t>
            </a:r>
          </a:p>
          <a:p>
            <a:pPr marL="0" marR="0">
              <a:lnSpc>
                <a:spcPct val="107000"/>
              </a:lnSpc>
              <a:spcAft>
                <a:spcPts val="800"/>
              </a:spcAft>
              <a:tabLst>
                <a:tab pos="2266950" algn="l"/>
              </a:tabLst>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Secondly, to make the aircraft into an aircraft and not the over engineered fan that it currently is, a stabilisation control system should be implemented as well as a battery power system. </a:t>
            </a:r>
          </a:p>
          <a:p>
            <a:pPr marL="0" marR="0">
              <a:lnSpc>
                <a:spcPct val="107000"/>
              </a:lnSpc>
              <a:spcAft>
                <a:spcPts val="800"/>
              </a:spcAft>
              <a:tabLst>
                <a:tab pos="2266950" algn="l"/>
              </a:tabLst>
            </a:pP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tabLst>
                <a:tab pos="2266950" algn="l"/>
              </a:tabLst>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The two most significant outcomes from this report was that it showed that the optimal thrust placement was not on the tips, but rather closer to the hub and most importantly demonstrating feasibility of using the novel concept to control the rotor pitch. </a:t>
            </a:r>
            <a:r>
              <a:rPr lang="en-ZA" sz="1800" dirty="0">
                <a:effectLst/>
                <a:latin typeface="Aptos" panose="020B0004020202020204" pitchFamily="34" charset="0"/>
                <a:ea typeface="Aptos" panose="020B0004020202020204" pitchFamily="34" charset="0"/>
                <a:cs typeface="Times New Roman" panose="02020603050405020304" pitchFamily="18" charset="0"/>
              </a:rPr>
              <a:t>I am working with Dr Gill with the aim to get this unique concept published in a scientific journal.</a:t>
            </a:r>
          </a:p>
          <a:p>
            <a:pPr marL="0" marR="0">
              <a:lnSpc>
                <a:spcPct val="107000"/>
              </a:lnSpc>
              <a:spcAft>
                <a:spcPts val="800"/>
              </a:spcAft>
              <a:tabLst>
                <a:tab pos="2266950" algn="l"/>
              </a:tabLst>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Thank you very much. </a:t>
            </a:r>
          </a:p>
          <a:p>
            <a:endParaRPr lang="en-ZA" dirty="0"/>
          </a:p>
        </p:txBody>
      </p:sp>
      <p:sp>
        <p:nvSpPr>
          <p:cNvPr id="4" name="Slide Number Placeholder 3"/>
          <p:cNvSpPr>
            <a:spLocks noGrp="1"/>
          </p:cNvSpPr>
          <p:nvPr>
            <p:ph type="sldNum" sz="quarter" idx="5"/>
          </p:nvPr>
        </p:nvSpPr>
        <p:spPr/>
        <p:txBody>
          <a:bodyPr/>
          <a:lstStyle/>
          <a:p>
            <a:fld id="{99BF6EFC-B03E-874C-9CD9-41B66C8AE1E7}" type="slidenum">
              <a:rPr lang="en-US" smtClean="0"/>
              <a:t>13</a:t>
            </a:fld>
            <a:endParaRPr lang="en-US"/>
          </a:p>
        </p:txBody>
      </p:sp>
    </p:spTree>
    <p:extLst>
      <p:ext uri="{BB962C8B-B14F-4D97-AF65-F5344CB8AC3E}">
        <p14:creationId xmlns:p14="http://schemas.microsoft.com/office/powerpoint/2010/main" val="555695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so much for listening to my presentation and reading my report, I hope you found it to be an interesting topic.</a:t>
            </a:r>
            <a:endParaRPr lang="en-ZA" dirty="0"/>
          </a:p>
        </p:txBody>
      </p:sp>
      <p:sp>
        <p:nvSpPr>
          <p:cNvPr id="4" name="Slide Number Placeholder 3"/>
          <p:cNvSpPr>
            <a:spLocks noGrp="1"/>
          </p:cNvSpPr>
          <p:nvPr>
            <p:ph type="sldNum" sz="quarter" idx="5"/>
          </p:nvPr>
        </p:nvSpPr>
        <p:spPr/>
        <p:txBody>
          <a:bodyPr/>
          <a:lstStyle/>
          <a:p>
            <a:fld id="{99BF6EFC-B03E-874C-9CD9-41B66C8AE1E7}" type="slidenum">
              <a:rPr lang="en-US" smtClean="0"/>
              <a:t>15</a:t>
            </a:fld>
            <a:endParaRPr lang="en-US"/>
          </a:p>
        </p:txBody>
      </p:sp>
    </p:spTree>
    <p:extLst>
      <p:ext uri="{BB962C8B-B14F-4D97-AF65-F5344CB8AC3E}">
        <p14:creationId xmlns:p14="http://schemas.microsoft.com/office/powerpoint/2010/main" val="4204872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99BF6EFC-B03E-874C-9CD9-41B66C8AE1E7}" type="slidenum">
              <a:rPr lang="en-US" smtClean="0"/>
              <a:t>17</a:t>
            </a:fld>
            <a:endParaRPr lang="en-US"/>
          </a:p>
        </p:txBody>
      </p:sp>
    </p:spTree>
    <p:extLst>
      <p:ext uri="{BB962C8B-B14F-4D97-AF65-F5344CB8AC3E}">
        <p14:creationId xmlns:p14="http://schemas.microsoft.com/office/powerpoint/2010/main" val="1099464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9BF6EFC-B03E-874C-9CD9-41B66C8AE1E7}" type="slidenum">
              <a:rPr lang="en-US" smtClean="0"/>
              <a:t>22</a:t>
            </a:fld>
            <a:endParaRPr lang="en-US"/>
          </a:p>
        </p:txBody>
      </p:sp>
    </p:spTree>
    <p:extLst>
      <p:ext uri="{BB962C8B-B14F-4D97-AF65-F5344CB8AC3E}">
        <p14:creationId xmlns:p14="http://schemas.microsoft.com/office/powerpoint/2010/main" val="3556941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BF6EFC-B03E-874C-9CD9-41B66C8AE1E7}" type="slidenum">
              <a:rPr lang="en-US" smtClean="0"/>
              <a:t>32</a:t>
            </a:fld>
            <a:endParaRPr lang="en-US"/>
          </a:p>
        </p:txBody>
      </p:sp>
    </p:spTree>
    <p:extLst>
      <p:ext uri="{BB962C8B-B14F-4D97-AF65-F5344CB8AC3E}">
        <p14:creationId xmlns:p14="http://schemas.microsoft.com/office/powerpoint/2010/main" val="2453865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9BF6EFC-B03E-874C-9CD9-41B66C8AE1E7}" type="slidenum">
              <a:rPr lang="en-US" smtClean="0"/>
              <a:t>33</a:t>
            </a:fld>
            <a:endParaRPr lang="en-US"/>
          </a:p>
        </p:txBody>
      </p:sp>
    </p:spTree>
    <p:extLst>
      <p:ext uri="{BB962C8B-B14F-4D97-AF65-F5344CB8AC3E}">
        <p14:creationId xmlns:p14="http://schemas.microsoft.com/office/powerpoint/2010/main" val="2340031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latin typeface="Trebuchet MS" panose="020B0703020202090204" pitchFamily="34" charset="0"/>
              </a:rPr>
              <a:t>Cover &amp; End Slide Option</a:t>
            </a:r>
          </a:p>
          <a:p>
            <a:endParaRPr lang="en-GB" dirty="0">
              <a:latin typeface="Raleway" panose="020B00030301010600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Raleway" panose="020B0003030101060003" pitchFamily="34" charset="0"/>
              </a:rPr>
              <a:t>Replace the background image:</a:t>
            </a:r>
            <a:br>
              <a:rPr lang="en-GB" dirty="0">
                <a:latin typeface="Raleway" panose="020B0003030101060003" pitchFamily="34" charset="0"/>
              </a:rPr>
            </a:br>
            <a:r>
              <a:rPr lang="en-GB" dirty="0">
                <a:latin typeface="Raleway" panose="020B0003030101060003" pitchFamily="34" charset="0"/>
              </a:rPr>
              <a:t>Right-click on the slide, then choose </a:t>
            </a:r>
            <a:r>
              <a:rPr lang="en-GB" b="1" dirty="0">
                <a:solidFill>
                  <a:schemeClr val="accent1"/>
                </a:solidFill>
                <a:latin typeface="Raleway" panose="020B0003030101060003" pitchFamily="34" charset="0"/>
              </a:rPr>
              <a:t>Format Background</a:t>
            </a:r>
            <a:r>
              <a:rPr lang="en-GB" b="0" dirty="0">
                <a:solidFill>
                  <a:schemeClr val="accent1"/>
                </a:solidFill>
                <a:latin typeface="Raleway" panose="020B0003030101060003" pitchFamily="34" charset="0"/>
              </a:rPr>
              <a:t> and select</a:t>
            </a:r>
            <a:r>
              <a:rPr lang="en-GB" b="1" dirty="0">
                <a:solidFill>
                  <a:schemeClr val="accent1"/>
                </a:solidFill>
                <a:latin typeface="Raleway" panose="020B0003030101060003" pitchFamily="34" charset="0"/>
              </a:rPr>
              <a:t> Picture or texture fill</a:t>
            </a:r>
            <a:r>
              <a:rPr lang="en-GB" b="0" dirty="0">
                <a:solidFill>
                  <a:schemeClr val="accent1"/>
                </a:solidFill>
                <a:latin typeface="Raleway" panose="020B0003030101060003" pitchFamily="34" charset="0"/>
              </a:rPr>
              <a:t>.</a:t>
            </a:r>
            <a:r>
              <a:rPr lang="en-GB" b="1" dirty="0">
                <a:solidFill>
                  <a:schemeClr val="accent1"/>
                </a:solidFill>
                <a:latin typeface="Raleway" panose="020B0003030101060003" pitchFamily="34" charset="0"/>
              </a:rPr>
              <a:t> </a:t>
            </a:r>
            <a:r>
              <a:rPr lang="en-GB" b="0" dirty="0">
                <a:solidFill>
                  <a:schemeClr val="accent1"/>
                </a:solidFill>
                <a:latin typeface="Raleway" panose="020B0003030101060003" pitchFamily="34" charset="0"/>
              </a:rPr>
              <a:t>Select a new picture </a:t>
            </a:r>
            <a:r>
              <a:rPr lang="en-GB" b="0" dirty="0">
                <a:latin typeface="Raleway" panose="020B0003030101060003" pitchFamily="34" charset="0"/>
              </a:rPr>
              <a:t>of your choice. </a:t>
            </a:r>
            <a:br>
              <a:rPr lang="en-GB" b="0" dirty="0">
                <a:latin typeface="Raleway" panose="020B0003030101060003" pitchFamily="34" charset="0"/>
              </a:rPr>
            </a:br>
            <a:endParaRPr lang="en-GB" b="0" dirty="0">
              <a:latin typeface="Raleway" panose="020B00030301010600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Raleway" panose="020B0003030101060003" pitchFamily="34" charset="0"/>
              </a:rPr>
              <a:t>Remember to add an image attribution for e.g., Photo by Stefan Els.</a:t>
            </a:r>
          </a:p>
          <a:p>
            <a:endParaRPr lang="en-GB" dirty="0"/>
          </a:p>
        </p:txBody>
      </p:sp>
      <p:sp>
        <p:nvSpPr>
          <p:cNvPr id="4" name="Slide Number Placeholder 3"/>
          <p:cNvSpPr>
            <a:spLocks noGrp="1"/>
          </p:cNvSpPr>
          <p:nvPr>
            <p:ph type="sldNum" sz="quarter" idx="5"/>
          </p:nvPr>
        </p:nvSpPr>
        <p:spPr/>
        <p:txBody>
          <a:bodyPr/>
          <a:lstStyle/>
          <a:p>
            <a:fld id="{99BF6EFC-B03E-874C-9CD9-41B66C8AE1E7}" type="slidenum">
              <a:rPr lang="en-US" smtClean="0"/>
              <a:t>43</a:t>
            </a:fld>
            <a:endParaRPr lang="en-US"/>
          </a:p>
        </p:txBody>
      </p:sp>
    </p:spTree>
    <p:extLst>
      <p:ext uri="{BB962C8B-B14F-4D97-AF65-F5344CB8AC3E}">
        <p14:creationId xmlns:p14="http://schemas.microsoft.com/office/powerpoint/2010/main" val="3616078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00" dirty="0">
                <a:effectLst/>
                <a:latin typeface="Aptos" panose="020B0004020202020204" pitchFamily="34" charset="0"/>
                <a:ea typeface="Aptos" panose="020B0004020202020204" pitchFamily="34" charset="0"/>
                <a:cs typeface="Times New Roman" panose="02020603050405020304" pitchFamily="18" charset="0"/>
              </a:rPr>
              <a:t>This presentation will focus on the mathematical model, design and the results of the project. </a:t>
            </a:r>
          </a:p>
          <a:p>
            <a:endParaRPr lang="en-ZA" dirty="0"/>
          </a:p>
        </p:txBody>
      </p:sp>
      <p:sp>
        <p:nvSpPr>
          <p:cNvPr id="4" name="Slide Number Placeholder 3"/>
          <p:cNvSpPr>
            <a:spLocks noGrp="1"/>
          </p:cNvSpPr>
          <p:nvPr>
            <p:ph type="sldNum" sz="quarter" idx="5"/>
          </p:nvPr>
        </p:nvSpPr>
        <p:spPr/>
        <p:txBody>
          <a:bodyPr/>
          <a:lstStyle/>
          <a:p>
            <a:fld id="{99BF6EFC-B03E-874C-9CD9-41B66C8AE1E7}" type="slidenum">
              <a:rPr lang="en-US" smtClean="0"/>
              <a:t>2</a:t>
            </a:fld>
            <a:endParaRPr lang="en-US"/>
          </a:p>
        </p:txBody>
      </p:sp>
    </p:spTree>
    <p:extLst>
      <p:ext uri="{BB962C8B-B14F-4D97-AF65-F5344CB8AC3E}">
        <p14:creationId xmlns:p14="http://schemas.microsoft.com/office/powerpoint/2010/main" val="2917519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latin typeface="Trebuchet MS" panose="020B0703020202090204" pitchFamily="34" charset="0"/>
              </a:rPr>
              <a:t>Co-branded End Slide Option</a:t>
            </a:r>
          </a:p>
          <a:p>
            <a:endParaRPr lang="en-GB" dirty="0">
              <a:latin typeface="Raleway" panose="020B00030301010600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Raleway" panose="020B0003030101060003" pitchFamily="34" charset="0"/>
              </a:rPr>
              <a:t>Replace the background image:</a:t>
            </a:r>
            <a:br>
              <a:rPr lang="en-GB" dirty="0">
                <a:latin typeface="Raleway" panose="020B0003030101060003" pitchFamily="34" charset="0"/>
              </a:rPr>
            </a:br>
            <a:r>
              <a:rPr lang="en-GB" dirty="0">
                <a:latin typeface="Raleway" panose="020B0003030101060003" pitchFamily="34" charset="0"/>
              </a:rPr>
              <a:t>Right-click on the slide, then choose </a:t>
            </a:r>
            <a:r>
              <a:rPr lang="en-GB" b="1" dirty="0">
                <a:solidFill>
                  <a:schemeClr val="accent1"/>
                </a:solidFill>
                <a:latin typeface="Raleway" panose="020B0003030101060003" pitchFamily="34" charset="0"/>
              </a:rPr>
              <a:t>Format Background</a:t>
            </a:r>
            <a:r>
              <a:rPr lang="en-GB" b="0" dirty="0">
                <a:solidFill>
                  <a:schemeClr val="accent1"/>
                </a:solidFill>
                <a:latin typeface="Raleway" panose="020B0003030101060003" pitchFamily="34" charset="0"/>
              </a:rPr>
              <a:t> and select</a:t>
            </a:r>
            <a:r>
              <a:rPr lang="en-GB" b="1" dirty="0">
                <a:solidFill>
                  <a:schemeClr val="accent1"/>
                </a:solidFill>
                <a:latin typeface="Raleway" panose="020B0003030101060003" pitchFamily="34" charset="0"/>
              </a:rPr>
              <a:t> Picture or texture fill</a:t>
            </a:r>
            <a:r>
              <a:rPr lang="en-GB" b="0" dirty="0">
                <a:solidFill>
                  <a:schemeClr val="accent1"/>
                </a:solidFill>
                <a:latin typeface="Raleway" panose="020B0003030101060003" pitchFamily="34" charset="0"/>
              </a:rPr>
              <a:t>.</a:t>
            </a:r>
            <a:r>
              <a:rPr lang="en-GB" b="1" dirty="0">
                <a:solidFill>
                  <a:schemeClr val="accent1"/>
                </a:solidFill>
                <a:latin typeface="Raleway" panose="020B0003030101060003" pitchFamily="34" charset="0"/>
              </a:rPr>
              <a:t> </a:t>
            </a:r>
            <a:r>
              <a:rPr lang="en-GB" b="0" dirty="0">
                <a:solidFill>
                  <a:schemeClr val="accent1"/>
                </a:solidFill>
                <a:latin typeface="Raleway" panose="020B0003030101060003" pitchFamily="34" charset="0"/>
              </a:rPr>
              <a:t>Select a new picture </a:t>
            </a:r>
            <a:r>
              <a:rPr lang="en-GB" b="0" dirty="0">
                <a:latin typeface="Raleway" panose="020B0003030101060003" pitchFamily="34" charset="0"/>
              </a:rPr>
              <a:t>of your choice. </a:t>
            </a:r>
            <a:br>
              <a:rPr lang="en-GB" b="0" dirty="0">
                <a:latin typeface="Raleway" panose="020B0003030101060003" pitchFamily="34" charset="0"/>
              </a:rPr>
            </a:br>
            <a:endParaRPr lang="en-GB" b="0" dirty="0">
              <a:latin typeface="Raleway" panose="020B00030301010600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Raleway" panose="020B0003030101060003" pitchFamily="34" charset="0"/>
              </a:rPr>
              <a:t>Remember to add an image attribution for e.g., Photo by Stefan Els.</a:t>
            </a:r>
          </a:p>
          <a:p>
            <a:endParaRPr lang="en-GB" dirty="0"/>
          </a:p>
        </p:txBody>
      </p:sp>
      <p:sp>
        <p:nvSpPr>
          <p:cNvPr id="4" name="Slide Number Placeholder 3"/>
          <p:cNvSpPr>
            <a:spLocks noGrp="1"/>
          </p:cNvSpPr>
          <p:nvPr>
            <p:ph type="sldNum" sz="quarter" idx="5"/>
          </p:nvPr>
        </p:nvSpPr>
        <p:spPr/>
        <p:txBody>
          <a:bodyPr/>
          <a:lstStyle/>
          <a:p>
            <a:fld id="{99BF6EFC-B03E-874C-9CD9-41B66C8AE1E7}" type="slidenum">
              <a:rPr lang="en-US" smtClean="0"/>
              <a:t>44</a:t>
            </a:fld>
            <a:endParaRPr lang="en-US"/>
          </a:p>
        </p:txBody>
      </p:sp>
    </p:spTree>
    <p:extLst>
      <p:ext uri="{BB962C8B-B14F-4D97-AF65-F5344CB8AC3E}">
        <p14:creationId xmlns:p14="http://schemas.microsoft.com/office/powerpoint/2010/main" val="3131127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The main objectives for my report were to create a tip-thrust rotary-wing aircraft which uses the tip-thrust to control the pitch.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The main advantage of doing this is it reduces failure points, mechanical complexity as well as the weight of the aircraft.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It will also provide better hovering efficiencies when compared to traditional quadcopters. </a:t>
            </a:r>
          </a:p>
          <a:p>
            <a:endParaRPr lang="en-ZA" dirty="0"/>
          </a:p>
        </p:txBody>
      </p:sp>
      <p:sp>
        <p:nvSpPr>
          <p:cNvPr id="4" name="Slide Number Placeholder 3"/>
          <p:cNvSpPr>
            <a:spLocks noGrp="1"/>
          </p:cNvSpPr>
          <p:nvPr>
            <p:ph type="sldNum" sz="quarter" idx="5"/>
          </p:nvPr>
        </p:nvSpPr>
        <p:spPr/>
        <p:txBody>
          <a:bodyPr/>
          <a:lstStyle/>
          <a:p>
            <a:fld id="{99BF6EFC-B03E-874C-9CD9-41B66C8AE1E7}" type="slidenum">
              <a:rPr lang="en-US" smtClean="0"/>
              <a:t>3</a:t>
            </a:fld>
            <a:endParaRPr lang="en-US"/>
          </a:p>
        </p:txBody>
      </p:sp>
    </p:spTree>
    <p:extLst>
      <p:ext uri="{BB962C8B-B14F-4D97-AF65-F5344CB8AC3E}">
        <p14:creationId xmlns:p14="http://schemas.microsoft.com/office/powerpoint/2010/main" val="4006232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Looking at tip-thrust helicopters the advantage of them is that they place the propulsion on the rotor blade to create the torque.</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This removes the need for a tail rotor as it does not need to counteract the torque present with traditional helicopters.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Traditional helicopters use a swashplate to control the pitch of the rotor.</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My report proposes using two motor to create a differential amount of thrust, which will create a moment that will then change the pitch of the rotor, thereby removing the need for a swashplate.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The first step in creating this aircraft was to make a mathematical model</a:t>
            </a:r>
          </a:p>
          <a:p>
            <a:endParaRPr lang="en-ZA" dirty="0"/>
          </a:p>
        </p:txBody>
      </p:sp>
      <p:sp>
        <p:nvSpPr>
          <p:cNvPr id="4" name="Slide Number Placeholder 3"/>
          <p:cNvSpPr>
            <a:spLocks noGrp="1"/>
          </p:cNvSpPr>
          <p:nvPr>
            <p:ph type="sldNum" sz="quarter" idx="5"/>
          </p:nvPr>
        </p:nvSpPr>
        <p:spPr/>
        <p:txBody>
          <a:bodyPr/>
          <a:lstStyle/>
          <a:p>
            <a:fld id="{99BF6EFC-B03E-874C-9CD9-41B66C8AE1E7}" type="slidenum">
              <a:rPr lang="en-US" smtClean="0"/>
              <a:t>4</a:t>
            </a:fld>
            <a:endParaRPr lang="en-US"/>
          </a:p>
        </p:txBody>
      </p:sp>
    </p:spTree>
    <p:extLst>
      <p:ext uri="{BB962C8B-B14F-4D97-AF65-F5344CB8AC3E}">
        <p14:creationId xmlns:p14="http://schemas.microsoft.com/office/powerpoint/2010/main" val="1112422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This model was based on Blade element Theory.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This takes the rotor and breaks it into multiple segments and a force balance is applied.</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This determines the amount thrust and drag of each segment.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The thrust and drag force is dependent on the Angle of Attack.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This is the angle between the rotor and the incoming air velocity.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While the tangential velocity can be found using the angular velocity of the rotor, the axial component needs to be found using Momentum Theory and through iteration.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Summing up the amount of thrust produced and plotting this over the angular velocity of the rotor results in the graph shown in purple.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To reduce the complexity of the model, an exponential graph was fitted to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 As can be seen by the yellow graph, it fits the data extremely well, with a root mean square error of effectively 0.</a:t>
                </a:r>
              </a:p>
              <a:p>
                <a:pPr algn="l"/>
                <a:endParaRPr lang="en-ZA"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 </a:t>
                </a:r>
                <a:r>
                  <a:rPr lang="en-ZA" dirty="0"/>
                  <a:t>`</a:t>
                </a:r>
              </a:p>
            </p:txBody>
          </p:sp>
        </mc:Fallback>
      </mc:AlternateContent>
      <p:sp>
        <p:nvSpPr>
          <p:cNvPr id="4" name="Slide Number Placeholder 3"/>
          <p:cNvSpPr>
            <a:spLocks noGrp="1"/>
          </p:cNvSpPr>
          <p:nvPr>
            <p:ph type="sldNum" sz="quarter" idx="5"/>
          </p:nvPr>
        </p:nvSpPr>
        <p:spPr/>
        <p:txBody>
          <a:bodyPr/>
          <a:lstStyle/>
          <a:p>
            <a:fld id="{99BF6EFC-B03E-874C-9CD9-41B66C8AE1E7}" type="slidenum">
              <a:rPr lang="en-US" smtClean="0"/>
              <a:t>5</a:t>
            </a:fld>
            <a:endParaRPr lang="en-US"/>
          </a:p>
        </p:txBody>
      </p:sp>
    </p:spTree>
    <p:extLst>
      <p:ext uri="{BB962C8B-B14F-4D97-AF65-F5344CB8AC3E}">
        <p14:creationId xmlns:p14="http://schemas.microsoft.com/office/powerpoint/2010/main" val="3096589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A similar method was done for the tip-thrust propellers, except the incoming airspeed was estimated by the angular velocity of the rotor multiplied by the distance to the tip-thrust motors.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This results in the thrust graph shown. While all the graphs are parabolic in nature, their shapes vary with changes in the rotor’s angular velocity.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By fitting a parabolic equation to each graph, it can be observed that the coefficients of the parabolas change according to the angular velocities.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By finding a relationship between these coefficients and the angular velocity the thrust of the propellers can be fully described.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Now that the system can be fully described by the model, it allows us to find the dimensions of the rotor, find the requirements for the motors and propellers and most importantly, it showed that the tip is not the optimal placement for the thrust.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99BF6EFC-B03E-874C-9CD9-41B66C8AE1E7}" type="slidenum">
              <a:rPr lang="en-US" smtClean="0"/>
              <a:t>6</a:t>
            </a:fld>
            <a:endParaRPr lang="en-US"/>
          </a:p>
        </p:txBody>
      </p:sp>
    </p:spTree>
    <p:extLst>
      <p:ext uri="{BB962C8B-B14F-4D97-AF65-F5344CB8AC3E}">
        <p14:creationId xmlns:p14="http://schemas.microsoft.com/office/powerpoint/2010/main" val="1001739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Initially the thrust was placed on the tip as it produces the maximum amount of torque, however it will also have the highest incoming air velocity, which will reduce the angle of attack.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This results in the propellers producing less thrust.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To find the optimum placement all variables were kept constant except for the position of the tip thrust along the rotor.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The yellow graph shows the amount of thrust that is required to produce the set torque value and the purple graph shows the amount of thrust that is produced by the tip thrust as it moves along the rotor.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These two graphs were standardized and subtracted from each other to find the optimal point, which was seen to be at 32.5% along the rotor.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This can be seen on the final design.</a:t>
            </a:r>
          </a:p>
          <a:p>
            <a:endParaRPr lang="en-ZA" dirty="0"/>
          </a:p>
        </p:txBody>
      </p:sp>
      <p:sp>
        <p:nvSpPr>
          <p:cNvPr id="4" name="Slide Number Placeholder 3"/>
          <p:cNvSpPr>
            <a:spLocks noGrp="1"/>
          </p:cNvSpPr>
          <p:nvPr>
            <p:ph type="sldNum" sz="quarter" idx="5"/>
          </p:nvPr>
        </p:nvSpPr>
        <p:spPr/>
        <p:txBody>
          <a:bodyPr/>
          <a:lstStyle/>
          <a:p>
            <a:fld id="{99BF6EFC-B03E-874C-9CD9-41B66C8AE1E7}" type="slidenum">
              <a:rPr lang="en-US" smtClean="0"/>
              <a:t>7</a:t>
            </a:fld>
            <a:endParaRPr lang="en-US"/>
          </a:p>
        </p:txBody>
      </p:sp>
    </p:spTree>
    <p:extLst>
      <p:ext uri="{BB962C8B-B14F-4D97-AF65-F5344CB8AC3E}">
        <p14:creationId xmlns:p14="http://schemas.microsoft.com/office/powerpoint/2010/main" val="1003939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From this point these motors were given the acronym TORB, Thrust on Rotor Blade, to more accurately describe the propulsion method used.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Two of these are attached to each rotor blade.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Each of the rotor blades are connected to hub and interface with a potentiometer to detect the pitch of each rotor.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Similarly, where the hub connects to the main body, two hall effect sensors are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One to detect position and one to detect the speed.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The hub is currently powered with a slip ring contains the electronics for the aircraft.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This includes a wireless transceiver module which sends this data to be received by the computer.</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These are received by the microcontroller and are used as inputs for to the PID control system.</a:t>
            </a:r>
          </a:p>
          <a:p>
            <a:endParaRPr lang="en-ZA" dirty="0"/>
          </a:p>
        </p:txBody>
      </p:sp>
      <p:sp>
        <p:nvSpPr>
          <p:cNvPr id="4" name="Slide Number Placeholder 3"/>
          <p:cNvSpPr>
            <a:spLocks noGrp="1"/>
          </p:cNvSpPr>
          <p:nvPr>
            <p:ph type="sldNum" sz="quarter" idx="5"/>
          </p:nvPr>
        </p:nvSpPr>
        <p:spPr/>
        <p:txBody>
          <a:bodyPr/>
          <a:lstStyle/>
          <a:p>
            <a:fld id="{99BF6EFC-B03E-874C-9CD9-41B66C8AE1E7}" type="slidenum">
              <a:rPr lang="en-US" smtClean="0"/>
              <a:t>8</a:t>
            </a:fld>
            <a:endParaRPr lang="en-US"/>
          </a:p>
        </p:txBody>
      </p:sp>
    </p:spTree>
    <p:extLst>
      <p:ext uri="{BB962C8B-B14F-4D97-AF65-F5344CB8AC3E}">
        <p14:creationId xmlns:p14="http://schemas.microsoft.com/office/powerpoint/2010/main" val="3582356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Two PID controls are used, one controls the speed and the other two controls the rotor pitch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The PWM signal for each motor was found by halving the speed control signal, and then taking the pitch control signal and adding it to the one motor and subtracting from the 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This results in the final PWM signal for each rotor blade motor. </a:t>
            </a:r>
          </a:p>
          <a:p>
            <a:endParaRPr lang="en-ZA" dirty="0"/>
          </a:p>
        </p:txBody>
      </p:sp>
      <p:sp>
        <p:nvSpPr>
          <p:cNvPr id="4" name="Slide Number Placeholder 3"/>
          <p:cNvSpPr>
            <a:spLocks noGrp="1"/>
          </p:cNvSpPr>
          <p:nvPr>
            <p:ph type="sldNum" sz="quarter" idx="5"/>
          </p:nvPr>
        </p:nvSpPr>
        <p:spPr/>
        <p:txBody>
          <a:bodyPr/>
          <a:lstStyle/>
          <a:p>
            <a:fld id="{99BF6EFC-B03E-874C-9CD9-41B66C8AE1E7}" type="slidenum">
              <a:rPr lang="en-US" smtClean="0"/>
              <a:t>9</a:t>
            </a:fld>
            <a:endParaRPr lang="en-US"/>
          </a:p>
        </p:txBody>
      </p:sp>
    </p:spTree>
    <p:extLst>
      <p:ext uri="{BB962C8B-B14F-4D97-AF65-F5344CB8AC3E}">
        <p14:creationId xmlns:p14="http://schemas.microsoft.com/office/powerpoint/2010/main" val="1837140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amp; End Slide Option">
    <p:bg>
      <p:bgPr>
        <a:solidFill>
          <a:schemeClr val="bg1"/>
        </a:solidFill>
        <a:effectLst/>
      </p:bgPr>
    </p:bg>
    <p:spTree>
      <p:nvGrpSpPr>
        <p:cNvPr id="1" name=""/>
        <p:cNvGrpSpPr/>
        <p:nvPr/>
      </p:nvGrpSpPr>
      <p:grpSpPr>
        <a:xfrm>
          <a:off x="0" y="0"/>
          <a:ext cx="0" cy="0"/>
          <a:chOff x="0" y="0"/>
          <a:chExt cx="0" cy="0"/>
        </a:xfrm>
      </p:grpSpPr>
      <p:pic>
        <p:nvPicPr>
          <p:cNvPr id="4" name="Supergraphic">
            <a:extLst>
              <a:ext uri="{FF2B5EF4-FFF2-40B4-BE49-F238E27FC236}">
                <a16:creationId xmlns:a16="http://schemas.microsoft.com/office/drawing/2014/main" id="{5B248510-4BC7-9345-88FC-2E0C971BA7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14959" y="1341439"/>
            <a:ext cx="1196970" cy="1837209"/>
          </a:xfrm>
          <a:prstGeom prst="rect">
            <a:avLst/>
          </a:prstGeom>
        </p:spPr>
      </p:pic>
      <p:cxnSp>
        <p:nvCxnSpPr>
          <p:cNvPr id="5" name="Gold H Line">
            <a:extLst>
              <a:ext uri="{FF2B5EF4-FFF2-40B4-BE49-F238E27FC236}">
                <a16:creationId xmlns:a16="http://schemas.microsoft.com/office/drawing/2014/main" id="{D2E91EF0-985A-D444-B885-44EABE549784}"/>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9" name="Title">
            <a:extLst>
              <a:ext uri="{FF2B5EF4-FFF2-40B4-BE49-F238E27FC236}">
                <a16:creationId xmlns:a16="http://schemas.microsoft.com/office/drawing/2014/main" id="{62CE03E8-B1C3-CC40-B8F9-5DD639D93B94}"/>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2546026624"/>
      </p:ext>
    </p:extLst>
  </p:cSld>
  <p:clrMapOvr>
    <a:masterClrMapping/>
  </p:clrMapOvr>
  <p:extLst>
    <p:ext uri="{DCECCB84-F9BA-43D5-87BE-67443E8EF086}">
      <p15:sldGuideLst xmlns:p15="http://schemas.microsoft.com/office/powerpoint/2012/main">
        <p15:guide id="1" pos="694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11" name="Pattern">
            <a:extLst>
              <a:ext uri="{FF2B5EF4-FFF2-40B4-BE49-F238E27FC236}">
                <a16:creationId xmlns:a16="http://schemas.microsoft.com/office/drawing/2014/main" id="{D1F2E50E-95E6-FC4E-962F-EC9D3C8E6FB6}"/>
              </a:ext>
            </a:extLst>
          </p:cNvPr>
          <p:cNvPicPr>
            <a:picLocks noChangeAspect="1"/>
          </p:cNvPicPr>
          <p:nvPr userDrawn="1"/>
        </p:nvPicPr>
        <p:blipFill rotWithShape="1">
          <a:blip r:embed="rId2" cstate="screen">
            <a:duotone>
              <a:schemeClr val="accent2">
                <a:shade val="45000"/>
                <a:satMod val="135000"/>
              </a:schemeClr>
              <a:prstClr val="white"/>
            </a:duotone>
            <a:alphaModFix amt="6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r="67065"/>
          <a:stretch/>
        </p:blipFill>
        <p:spPr>
          <a:xfrm>
            <a:off x="1380" y="1342422"/>
            <a:ext cx="4041984" cy="5256000"/>
          </a:xfrm>
          <a:prstGeom prst="rect">
            <a:avLst/>
          </a:prstGeom>
        </p:spPr>
      </p:pic>
      <p:grpSp>
        <p:nvGrpSpPr>
          <p:cNvPr id="13" name="Bottom Corner Cover Ups">
            <a:extLst>
              <a:ext uri="{FF2B5EF4-FFF2-40B4-BE49-F238E27FC236}">
                <a16:creationId xmlns:a16="http://schemas.microsoft.com/office/drawing/2014/main" id="{B3C7A21B-1B7F-7C48-A146-B42CAF24A16C}"/>
              </a:ext>
            </a:extLst>
          </p:cNvPr>
          <p:cNvGrpSpPr/>
          <p:nvPr userDrawn="1"/>
        </p:nvGrpSpPr>
        <p:grpSpPr>
          <a:xfrm>
            <a:off x="0" y="5911729"/>
            <a:ext cx="12192027" cy="949000"/>
            <a:chOff x="0" y="5911729"/>
            <a:chExt cx="12192027" cy="949000"/>
          </a:xfrm>
        </p:grpSpPr>
        <p:pic>
          <p:nvPicPr>
            <p:cNvPr id="14" name="SU.Footer.Shape.White.Cover.R">
              <a:extLst>
                <a:ext uri="{FF2B5EF4-FFF2-40B4-BE49-F238E27FC236}">
                  <a16:creationId xmlns:a16="http://schemas.microsoft.com/office/drawing/2014/main" id="{4E7E269D-C46B-D74D-ADD3-C0B4C411F72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5" name="SU.Footer.Shape.White.Cover.L">
              <a:extLst>
                <a:ext uri="{FF2B5EF4-FFF2-40B4-BE49-F238E27FC236}">
                  <a16:creationId xmlns:a16="http://schemas.microsoft.com/office/drawing/2014/main" id="{643164C7-3D42-2F47-9B4F-124EA0300755}"/>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4298506" y="1446551"/>
            <a:ext cx="7342632" cy="5066675"/>
          </a:xfrm>
        </p:spPr>
        <p:txBody>
          <a:bodyPr>
            <a:normAutofit lnSpcReduction="10000"/>
          </a:bodyPr>
          <a:lstStyle/>
          <a:p>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446551"/>
            <a:ext cx="3524695" cy="5066674"/>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2205390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ual Layout Slide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8" name="White Rectangle">
            <a:extLst>
              <a:ext uri="{FF2B5EF4-FFF2-40B4-BE49-F238E27FC236}">
                <a16:creationId xmlns:a16="http://schemas.microsoft.com/office/drawing/2014/main" id="{16180752-C10C-8440-9EE3-94FE745DE7CB}"/>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ontent Placeholder  2">
            <a:extLst>
              <a:ext uri="{FF2B5EF4-FFF2-40B4-BE49-F238E27FC236}">
                <a16:creationId xmlns:a16="http://schemas.microsoft.com/office/drawing/2014/main" id="{3DFF6234-ED27-674E-B499-43815E04B1F3}"/>
              </a:ext>
            </a:extLst>
          </p:cNvPr>
          <p:cNvSpPr>
            <a:spLocks noGrp="1"/>
          </p:cNvSpPr>
          <p:nvPr>
            <p:ph idx="12" hasCustomPrompt="1"/>
          </p:nvPr>
        </p:nvSpPr>
        <p:spPr>
          <a:xfrm>
            <a:off x="6305552" y="2093512"/>
            <a:ext cx="5335586" cy="442720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rgbClr val="4D5356"/>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6" name="Sub-heading 2">
            <a:extLst>
              <a:ext uri="{FF2B5EF4-FFF2-40B4-BE49-F238E27FC236}">
                <a16:creationId xmlns:a16="http://schemas.microsoft.com/office/drawing/2014/main" id="{566B889E-5E19-884B-A6F6-A481CC7DE2E3}"/>
              </a:ext>
            </a:extLst>
          </p:cNvPr>
          <p:cNvSpPr>
            <a:spLocks noGrp="1"/>
          </p:cNvSpPr>
          <p:nvPr>
            <p:ph type="body" sz="quarter" idx="13" hasCustomPrompt="1"/>
          </p:nvPr>
        </p:nvSpPr>
        <p:spPr>
          <a:xfrm>
            <a:off x="6305552" y="1382145"/>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2" name="Title 2">
            <a:extLst>
              <a:ext uri="{FF2B5EF4-FFF2-40B4-BE49-F238E27FC236}">
                <a16:creationId xmlns:a16="http://schemas.microsoft.com/office/drawing/2014/main" id="{F6537FBF-A738-EB4D-9E99-BDECCAA2CE51}"/>
              </a:ext>
            </a:extLst>
          </p:cNvPr>
          <p:cNvSpPr>
            <a:spLocks noGrp="1"/>
          </p:cNvSpPr>
          <p:nvPr>
            <p:ph type="body" sz="quarter" idx="14" hasCustomPrompt="1"/>
          </p:nvPr>
        </p:nvSpPr>
        <p:spPr>
          <a:xfrm>
            <a:off x="6305550" y="234093"/>
            <a:ext cx="5335587" cy="1019176"/>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CLICK TO EDIT TITLE</a:t>
            </a:r>
          </a:p>
        </p:txBody>
      </p:sp>
      <p:sp>
        <p:nvSpPr>
          <p:cNvPr id="19" name="Content Placeholder 1">
            <a:extLst>
              <a:ext uri="{FF2B5EF4-FFF2-40B4-BE49-F238E27FC236}">
                <a16:creationId xmlns:a16="http://schemas.microsoft.com/office/drawing/2014/main" id="{1F49F80C-ACC3-A44A-8CC6-3C5EDE180965}"/>
              </a:ext>
            </a:extLst>
          </p:cNvPr>
          <p:cNvSpPr>
            <a:spLocks noGrp="1"/>
          </p:cNvSpPr>
          <p:nvPr>
            <p:ph idx="1" hasCustomPrompt="1"/>
          </p:nvPr>
        </p:nvSpPr>
        <p:spPr>
          <a:xfrm>
            <a:off x="518668" y="2098626"/>
            <a:ext cx="5367782" cy="4422095"/>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rgbClr val="4D5356"/>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20" name="Sub-heading 1">
            <a:extLst>
              <a:ext uri="{FF2B5EF4-FFF2-40B4-BE49-F238E27FC236}">
                <a16:creationId xmlns:a16="http://schemas.microsoft.com/office/drawing/2014/main" id="{B3F930F9-C039-AF47-823C-5530804EC881}"/>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1" name="Title 1">
            <a:extLst>
              <a:ext uri="{FF2B5EF4-FFF2-40B4-BE49-F238E27FC236}">
                <a16:creationId xmlns:a16="http://schemas.microsoft.com/office/drawing/2014/main" id="{9EDA3B2F-BE8B-BF42-ABB3-E31B7ECCE836}"/>
              </a:ext>
            </a:extLst>
          </p:cNvPr>
          <p:cNvSpPr>
            <a:spLocks noGrp="1"/>
          </p:cNvSpPr>
          <p:nvPr>
            <p:ph type="title" hasCustomPrompt="1"/>
          </p:nvPr>
        </p:nvSpPr>
        <p:spPr>
          <a:xfrm>
            <a:off x="518669" y="286559"/>
            <a:ext cx="5367782"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185585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xColumns Layout Slide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11" name="White Rectangle">
            <a:extLst>
              <a:ext uri="{FF2B5EF4-FFF2-40B4-BE49-F238E27FC236}">
                <a16:creationId xmlns:a16="http://schemas.microsoft.com/office/drawing/2014/main" id="{257E3393-912E-0B49-AEEE-D6B9ACB96FDA}"/>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ontent Placeholder 3">
            <a:extLst>
              <a:ext uri="{FF2B5EF4-FFF2-40B4-BE49-F238E27FC236}">
                <a16:creationId xmlns:a16="http://schemas.microsoft.com/office/drawing/2014/main" id="{7D3B1D8D-243B-DA40-B75D-A969A88B2F8F}"/>
              </a:ext>
            </a:extLst>
          </p:cNvPr>
          <p:cNvSpPr>
            <a:spLocks noGrp="1"/>
          </p:cNvSpPr>
          <p:nvPr>
            <p:ph idx="12" hasCustomPrompt="1"/>
          </p:nvPr>
        </p:nvSpPr>
        <p:spPr>
          <a:xfrm>
            <a:off x="8041138"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6" name="Sub-heading 3">
            <a:extLst>
              <a:ext uri="{FF2B5EF4-FFF2-40B4-BE49-F238E27FC236}">
                <a16:creationId xmlns:a16="http://schemas.microsoft.com/office/drawing/2014/main" id="{651902F8-552C-7C40-AA8D-2CE4C4E180B0}"/>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17" name="Title 3">
            <a:extLst>
              <a:ext uri="{FF2B5EF4-FFF2-40B4-BE49-F238E27FC236}">
                <a16:creationId xmlns:a16="http://schemas.microsoft.com/office/drawing/2014/main" id="{D70127F6-1B72-C84F-9735-3D0725E985F3}"/>
              </a:ext>
            </a:extLst>
          </p:cNvPr>
          <p:cNvSpPr>
            <a:spLocks noGrp="1"/>
          </p:cNvSpPr>
          <p:nvPr>
            <p:ph type="body" sz="quarter" idx="14" hasCustomPrompt="1"/>
          </p:nvPr>
        </p:nvSpPr>
        <p:spPr>
          <a:xfrm>
            <a:off x="8041133"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26" name="Content Placeholder  2">
            <a:extLst>
              <a:ext uri="{FF2B5EF4-FFF2-40B4-BE49-F238E27FC236}">
                <a16:creationId xmlns:a16="http://schemas.microsoft.com/office/drawing/2014/main" id="{26B27DB4-949B-464F-A1EF-C46A3C3631C1}"/>
              </a:ext>
            </a:extLst>
          </p:cNvPr>
          <p:cNvSpPr>
            <a:spLocks noGrp="1"/>
          </p:cNvSpPr>
          <p:nvPr>
            <p:ph idx="15" hasCustomPrompt="1"/>
          </p:nvPr>
        </p:nvSpPr>
        <p:spPr>
          <a:xfrm>
            <a:off x="4279902" y="2093513"/>
            <a:ext cx="3599998"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27" name="Sub-heading 2">
            <a:extLst>
              <a:ext uri="{FF2B5EF4-FFF2-40B4-BE49-F238E27FC236}">
                <a16:creationId xmlns:a16="http://schemas.microsoft.com/office/drawing/2014/main" id="{26C885C7-ECC4-4F47-8909-3F2435E1935F}"/>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8" name="Title 2">
            <a:extLst>
              <a:ext uri="{FF2B5EF4-FFF2-40B4-BE49-F238E27FC236}">
                <a16:creationId xmlns:a16="http://schemas.microsoft.com/office/drawing/2014/main" id="{58332A8F-EAE9-F94C-83E3-1D8BA1D91921}"/>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29" name="Content Placeholder 1">
            <a:extLst>
              <a:ext uri="{FF2B5EF4-FFF2-40B4-BE49-F238E27FC236}">
                <a16:creationId xmlns:a16="http://schemas.microsoft.com/office/drawing/2014/main" id="{F2D4C76D-E14A-6D42-98D9-5AB41C4534F2}"/>
              </a:ext>
            </a:extLst>
          </p:cNvPr>
          <p:cNvSpPr>
            <a:spLocks noGrp="1"/>
          </p:cNvSpPr>
          <p:nvPr>
            <p:ph idx="1" hasCustomPrompt="1"/>
          </p:nvPr>
        </p:nvSpPr>
        <p:spPr>
          <a:xfrm>
            <a:off x="518667"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30" name="Sub-heading 1">
            <a:extLst>
              <a:ext uri="{FF2B5EF4-FFF2-40B4-BE49-F238E27FC236}">
                <a16:creationId xmlns:a16="http://schemas.microsoft.com/office/drawing/2014/main" id="{E5ACC0B6-8927-2744-B7D5-8F74BBD9FF40}"/>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31" name="Title 1">
            <a:extLst>
              <a:ext uri="{FF2B5EF4-FFF2-40B4-BE49-F238E27FC236}">
                <a16:creationId xmlns:a16="http://schemas.microsoft.com/office/drawing/2014/main" id="{92EB4B94-2979-2E4C-BC92-09558809B4B0}"/>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Tree>
    <p:extLst>
      <p:ext uri="{BB962C8B-B14F-4D97-AF65-F5344CB8AC3E}">
        <p14:creationId xmlns:p14="http://schemas.microsoft.com/office/powerpoint/2010/main" val="2263489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Slide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17" name="Pattern Sand Bottom">
            <a:extLst>
              <a:ext uri="{FF2B5EF4-FFF2-40B4-BE49-F238E27FC236}">
                <a16:creationId xmlns:a16="http://schemas.microsoft.com/office/drawing/2014/main" id="{5F8180FE-41B2-8F47-AF2E-24E5C9A617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8953"/>
            <a:ext cx="4785278" cy="2148599"/>
          </a:xfrm>
          <a:prstGeom prst="rect">
            <a:avLst/>
          </a:prstGeom>
        </p:spPr>
      </p:pic>
      <p:pic>
        <p:nvPicPr>
          <p:cNvPr id="8" name="Pattern Top">
            <a:extLst>
              <a:ext uri="{FF2B5EF4-FFF2-40B4-BE49-F238E27FC236}">
                <a16:creationId xmlns:a16="http://schemas.microsoft.com/office/drawing/2014/main" id="{2C99B27B-2E8D-C04F-BC82-C62BE7870952}"/>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flipV="1">
            <a:off x="187320" y="-43952"/>
            <a:ext cx="4785278" cy="2148599"/>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097153"/>
            <a:ext cx="6256338" cy="441607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8" y="1384865"/>
            <a:ext cx="6256339" cy="631312"/>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24405" y="2943724"/>
            <a:ext cx="4448193" cy="1019176"/>
          </a:xfrm>
          <a:prstGeom prst="rect">
            <a:avLst/>
          </a:prstGeom>
        </p:spPr>
        <p:txBody>
          <a:bodyPr/>
          <a:lstStyle>
            <a:lvl1pPr>
              <a:defRPr>
                <a:solidFill>
                  <a:schemeClr val="accent1"/>
                </a:solidFill>
              </a:defRPr>
            </a:lvl1pPr>
          </a:lstStyle>
          <a:p>
            <a:r>
              <a:rPr lang="en-GB" dirty="0"/>
              <a:t>CLICK TO EDIT TITLE</a:t>
            </a:r>
            <a:endParaRPr lang="en-US" dirty="0"/>
          </a:p>
        </p:txBody>
      </p:sp>
    </p:spTree>
    <p:extLst>
      <p:ext uri="{BB962C8B-B14F-4D97-AF65-F5344CB8AC3E}">
        <p14:creationId xmlns:p14="http://schemas.microsoft.com/office/powerpoint/2010/main" val="1326860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heading + Content on Maroon Bg">
    <p:bg>
      <p:bgPr>
        <a:solidFill>
          <a:schemeClr val="accent1"/>
        </a:solidFill>
        <a:effectLst/>
      </p:bgPr>
    </p:bg>
    <p:spTree>
      <p:nvGrpSpPr>
        <p:cNvPr id="1" name=""/>
        <p:cNvGrpSpPr/>
        <p:nvPr/>
      </p:nvGrpSpPr>
      <p:grpSpPr>
        <a:xfrm>
          <a:off x="0" y="0"/>
          <a:ext cx="0" cy="0"/>
          <a:chOff x="0" y="0"/>
          <a:chExt cx="0" cy="0"/>
        </a:xfrm>
      </p:grpSpPr>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18668" y="2098626"/>
            <a:ext cx="11122470" cy="4407105"/>
          </a:xfrm>
        </p:spPr>
        <p:txBody>
          <a:bodyPr>
            <a:normAutofit lnSpcReduction="10000"/>
          </a:bodyPr>
          <a:lstStyle>
            <a:lvl1pPr>
              <a:defRPr>
                <a:solidFill>
                  <a:schemeClr val="bg2"/>
                </a:solidFill>
              </a:defRPr>
            </a:lvl1pPr>
          </a:lstStyle>
          <a:p>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8" y="1379764"/>
            <a:ext cx="11122470" cy="644993"/>
          </a:xfrm>
          <a:noFill/>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3287225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Maroon Bg">
    <p:bg>
      <p:bgPr>
        <a:solidFill>
          <a:schemeClr val="accent1"/>
        </a:solidFill>
        <a:effectLst/>
      </p:bgPr>
    </p:bg>
    <p:spTree>
      <p:nvGrpSpPr>
        <p:cNvPr id="1" name=""/>
        <p:cNvGrpSpPr/>
        <p:nvPr/>
      </p:nvGrpSpPr>
      <p:grpSpPr>
        <a:xfrm>
          <a:off x="0" y="0"/>
          <a:ext cx="0" cy="0"/>
          <a:chOff x="0" y="0"/>
          <a:chExt cx="0" cy="0"/>
        </a:xfrm>
      </p:grpSpPr>
      <p:pic>
        <p:nvPicPr>
          <p:cNvPr id="25" name="Pattern">
            <a:extLst>
              <a:ext uri="{FF2B5EF4-FFF2-40B4-BE49-F238E27FC236}">
                <a16:creationId xmlns:a16="http://schemas.microsoft.com/office/drawing/2014/main" id="{4226EFA1-497F-5A4F-8521-91A0CFCC6FAD}"/>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r="668"/>
          <a:stretch/>
        </p:blipFill>
        <p:spPr>
          <a:xfrm>
            <a:off x="1379" y="1342422"/>
            <a:ext cx="12190621" cy="5256000"/>
          </a:xfrm>
          <a:prstGeom prst="rect">
            <a:avLst/>
          </a:prstGeom>
        </p:spPr>
      </p:pic>
      <p:grpSp>
        <p:nvGrpSpPr>
          <p:cNvPr id="26" name="Bottom Corner Cover Ups">
            <a:extLst>
              <a:ext uri="{FF2B5EF4-FFF2-40B4-BE49-F238E27FC236}">
                <a16:creationId xmlns:a16="http://schemas.microsoft.com/office/drawing/2014/main" id="{12DF9248-7DA5-8141-89FC-ECD244595B6B}"/>
              </a:ext>
            </a:extLst>
          </p:cNvPr>
          <p:cNvGrpSpPr/>
          <p:nvPr userDrawn="1"/>
        </p:nvGrpSpPr>
        <p:grpSpPr>
          <a:xfrm>
            <a:off x="0" y="5911729"/>
            <a:ext cx="12192027" cy="949000"/>
            <a:chOff x="0" y="5911729"/>
            <a:chExt cx="12192027" cy="949000"/>
          </a:xfrm>
        </p:grpSpPr>
        <p:pic>
          <p:nvPicPr>
            <p:cNvPr id="27" name="SU.Footer.Shape.White.Cover.R">
              <a:extLst>
                <a:ext uri="{FF2B5EF4-FFF2-40B4-BE49-F238E27FC236}">
                  <a16:creationId xmlns:a16="http://schemas.microsoft.com/office/drawing/2014/main" id="{44528E5A-08AB-2F40-85F7-9CF023074800}"/>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28" name="SU.Footer.Shape.White.Cover.L">
              <a:extLst>
                <a:ext uri="{FF2B5EF4-FFF2-40B4-BE49-F238E27FC236}">
                  <a16:creationId xmlns:a16="http://schemas.microsoft.com/office/drawing/2014/main" id="{D874E491-8EBD-0144-BAB4-4A1A86F2BCF0}"/>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7"/>
            <a:ext cx="11122470"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indent="0" algn="l" defTabSz="914400" rtl="0" eaLnBrk="1" latinLnBrk="0" hangingPunct="1">
              <a:lnSpc>
                <a:spcPct val="100000"/>
              </a:lnSpc>
              <a:spcBef>
                <a:spcPts val="1000"/>
              </a:spcBef>
              <a:buClr>
                <a:schemeClr val="accent2"/>
              </a:buClr>
              <a:buFontTx/>
              <a:buNone/>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200790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Maroon Bg">
    <p:bg>
      <p:bgPr>
        <a:solidFill>
          <a:schemeClr val="accent1"/>
        </a:solidFill>
        <a:effectLst/>
      </p:bgPr>
    </p:bg>
    <p:spTree>
      <p:nvGrpSpPr>
        <p:cNvPr id="1" name=""/>
        <p:cNvGrpSpPr/>
        <p:nvPr/>
      </p:nvGrpSpPr>
      <p:grpSpPr>
        <a:xfrm>
          <a:off x="0" y="0"/>
          <a:ext cx="0" cy="0"/>
          <a:chOff x="0" y="0"/>
          <a:chExt cx="0" cy="0"/>
        </a:xfrm>
      </p:grpSpPr>
      <p:pic>
        <p:nvPicPr>
          <p:cNvPr id="20" name="Pattern">
            <a:extLst>
              <a:ext uri="{FF2B5EF4-FFF2-40B4-BE49-F238E27FC236}">
                <a16:creationId xmlns:a16="http://schemas.microsoft.com/office/drawing/2014/main" id="{4A2374C0-3B03-8F48-9525-7E36392B29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7065"/>
          <a:stretch/>
        </p:blipFill>
        <p:spPr>
          <a:xfrm>
            <a:off x="1380" y="1342422"/>
            <a:ext cx="4041984" cy="5256000"/>
          </a:xfrm>
          <a:prstGeom prst="rect">
            <a:avLst/>
          </a:prstGeom>
        </p:spPr>
      </p:pic>
      <p:grpSp>
        <p:nvGrpSpPr>
          <p:cNvPr id="21" name="Bottom Corner Cover Ups">
            <a:extLst>
              <a:ext uri="{FF2B5EF4-FFF2-40B4-BE49-F238E27FC236}">
                <a16:creationId xmlns:a16="http://schemas.microsoft.com/office/drawing/2014/main" id="{27B58CE0-B94F-A74F-AF83-E7C43D629945}"/>
              </a:ext>
            </a:extLst>
          </p:cNvPr>
          <p:cNvGrpSpPr/>
          <p:nvPr userDrawn="1"/>
        </p:nvGrpSpPr>
        <p:grpSpPr>
          <a:xfrm>
            <a:off x="0" y="5911729"/>
            <a:ext cx="12192027" cy="949000"/>
            <a:chOff x="0" y="5911729"/>
            <a:chExt cx="12192027" cy="949000"/>
          </a:xfrm>
        </p:grpSpPr>
        <p:pic>
          <p:nvPicPr>
            <p:cNvPr id="22" name="SU.Footer.Shape.White.Cover.R">
              <a:extLst>
                <a:ext uri="{FF2B5EF4-FFF2-40B4-BE49-F238E27FC236}">
                  <a16:creationId xmlns:a16="http://schemas.microsoft.com/office/drawing/2014/main" id="{96365ED4-3E98-AF49-A700-D17226523700}"/>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5482" b="18185"/>
            <a:stretch/>
          </p:blipFill>
          <p:spPr>
            <a:xfrm>
              <a:off x="11641165" y="5911729"/>
              <a:ext cx="550862" cy="949000"/>
            </a:xfrm>
            <a:prstGeom prst="rect">
              <a:avLst/>
            </a:prstGeom>
          </p:spPr>
        </p:pic>
        <p:pic>
          <p:nvPicPr>
            <p:cNvPr id="23" name="SU.Footer.Shape.White.Cover.L">
              <a:extLst>
                <a:ext uri="{FF2B5EF4-FFF2-40B4-BE49-F238E27FC236}">
                  <a16:creationId xmlns:a16="http://schemas.microsoft.com/office/drawing/2014/main" id="{D3178EAC-4321-104D-9E00-9ED1994E171E}"/>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4298506" y="1439056"/>
            <a:ext cx="7342632" cy="5074170"/>
          </a:xfrm>
        </p:spPr>
        <p:txBody>
          <a:bodyPr>
            <a:normAutofit lnSpcReduction="10000"/>
          </a:bodyPr>
          <a:lstStyle>
            <a:lvl1pPr>
              <a:defRPr>
                <a:solidFill>
                  <a:schemeClr val="bg2"/>
                </a:solidFill>
              </a:defRPr>
            </a:lvl1pPr>
          </a:lstStyle>
          <a:p>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438309"/>
            <a:ext cx="3524695" cy="5074939"/>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4127615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ual Layout Slide on Maroon Bg">
    <p:bg>
      <p:bgPr>
        <a:solidFill>
          <a:schemeClr val="accent1"/>
        </a:solidFill>
        <a:effectLst/>
      </p:bgPr>
    </p:bg>
    <p:spTree>
      <p:nvGrpSpPr>
        <p:cNvPr id="1" name=""/>
        <p:cNvGrpSpPr/>
        <p:nvPr/>
      </p:nvGrpSpPr>
      <p:grpSpPr>
        <a:xfrm>
          <a:off x="0" y="0"/>
          <a:ext cx="0" cy="0"/>
          <a:chOff x="0" y="0"/>
          <a:chExt cx="0" cy="0"/>
        </a:xfrm>
      </p:grpSpPr>
      <p:sp>
        <p:nvSpPr>
          <p:cNvPr id="3" name="White Rectangle">
            <a:extLst>
              <a:ext uri="{FF2B5EF4-FFF2-40B4-BE49-F238E27FC236}">
                <a16:creationId xmlns:a16="http://schemas.microsoft.com/office/drawing/2014/main" id="{D2611FE4-4CE8-7644-A6FD-ABFB5B5B8D60}"/>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ontent Placeholder  2">
            <a:extLst>
              <a:ext uri="{FF2B5EF4-FFF2-40B4-BE49-F238E27FC236}">
                <a16:creationId xmlns:a16="http://schemas.microsoft.com/office/drawing/2014/main" id="{5BA92924-BA89-854C-8409-64B301FD09C2}"/>
              </a:ext>
            </a:extLst>
          </p:cNvPr>
          <p:cNvSpPr>
            <a:spLocks noGrp="1"/>
          </p:cNvSpPr>
          <p:nvPr>
            <p:ph idx="12" hasCustomPrompt="1"/>
          </p:nvPr>
        </p:nvSpPr>
        <p:spPr>
          <a:xfrm>
            <a:off x="6305552" y="2093512"/>
            <a:ext cx="5335586" cy="439722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7" name="Sub-heading 2">
            <a:extLst>
              <a:ext uri="{FF2B5EF4-FFF2-40B4-BE49-F238E27FC236}">
                <a16:creationId xmlns:a16="http://schemas.microsoft.com/office/drawing/2014/main" id="{90BCFF40-F87E-ED46-9480-AC27B8F7C8FD}"/>
              </a:ext>
            </a:extLst>
          </p:cNvPr>
          <p:cNvSpPr>
            <a:spLocks noGrp="1"/>
          </p:cNvSpPr>
          <p:nvPr>
            <p:ph type="body" sz="quarter" idx="13" hasCustomPrompt="1"/>
          </p:nvPr>
        </p:nvSpPr>
        <p:spPr>
          <a:xfrm>
            <a:off x="6305552" y="1382145"/>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2" name="Title 2">
            <a:extLst>
              <a:ext uri="{FF2B5EF4-FFF2-40B4-BE49-F238E27FC236}">
                <a16:creationId xmlns:a16="http://schemas.microsoft.com/office/drawing/2014/main" id="{24773FA7-6E41-CA4A-B944-CFB56DE6214C}"/>
              </a:ext>
            </a:extLst>
          </p:cNvPr>
          <p:cNvSpPr>
            <a:spLocks noGrp="1"/>
          </p:cNvSpPr>
          <p:nvPr>
            <p:ph type="body" sz="quarter" idx="14" hasCustomPrompt="1"/>
          </p:nvPr>
        </p:nvSpPr>
        <p:spPr>
          <a:xfrm>
            <a:off x="6305550" y="234093"/>
            <a:ext cx="5335587" cy="1071642"/>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CLICK TO EDIT TITLE</a:t>
            </a:r>
          </a:p>
        </p:txBody>
      </p:sp>
      <p:sp>
        <p:nvSpPr>
          <p:cNvPr id="19" name="Content Placeholder 1">
            <a:extLst>
              <a:ext uri="{FF2B5EF4-FFF2-40B4-BE49-F238E27FC236}">
                <a16:creationId xmlns:a16="http://schemas.microsoft.com/office/drawing/2014/main" id="{EDE1645F-7F5E-DF4A-92A3-FB3C5E5CD282}"/>
              </a:ext>
            </a:extLst>
          </p:cNvPr>
          <p:cNvSpPr>
            <a:spLocks noGrp="1"/>
          </p:cNvSpPr>
          <p:nvPr>
            <p:ph idx="1" hasCustomPrompt="1"/>
          </p:nvPr>
        </p:nvSpPr>
        <p:spPr>
          <a:xfrm>
            <a:off x="518668" y="2098626"/>
            <a:ext cx="5367782" cy="439722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20" name="Sub-heading 1">
            <a:extLst>
              <a:ext uri="{FF2B5EF4-FFF2-40B4-BE49-F238E27FC236}">
                <a16:creationId xmlns:a16="http://schemas.microsoft.com/office/drawing/2014/main" id="{D7D43BA8-224C-6246-ABDE-468543E9DE18}"/>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1" name="Title 1">
            <a:extLst>
              <a:ext uri="{FF2B5EF4-FFF2-40B4-BE49-F238E27FC236}">
                <a16:creationId xmlns:a16="http://schemas.microsoft.com/office/drawing/2014/main" id="{8A004F2E-DDA4-A340-97A9-41B223F5D4A9}"/>
              </a:ext>
            </a:extLst>
          </p:cNvPr>
          <p:cNvSpPr>
            <a:spLocks noGrp="1"/>
          </p:cNvSpPr>
          <p:nvPr>
            <p:ph type="title" hasCustomPrompt="1"/>
          </p:nvPr>
        </p:nvSpPr>
        <p:spPr>
          <a:xfrm>
            <a:off x="518669" y="286559"/>
            <a:ext cx="5367782"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582438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xColumns Layout Slide on Maroon Bg">
    <p:bg>
      <p:bgPr>
        <a:solidFill>
          <a:schemeClr val="accent1"/>
        </a:solidFill>
        <a:effectLst/>
      </p:bgPr>
    </p:bg>
    <p:spTree>
      <p:nvGrpSpPr>
        <p:cNvPr id="1" name=""/>
        <p:cNvGrpSpPr/>
        <p:nvPr/>
      </p:nvGrpSpPr>
      <p:grpSpPr>
        <a:xfrm>
          <a:off x="0" y="0"/>
          <a:ext cx="0" cy="0"/>
          <a:chOff x="0" y="0"/>
          <a:chExt cx="0" cy="0"/>
        </a:xfrm>
      </p:grpSpPr>
      <p:sp>
        <p:nvSpPr>
          <p:cNvPr id="12" name="White Rectangle">
            <a:extLst>
              <a:ext uri="{FF2B5EF4-FFF2-40B4-BE49-F238E27FC236}">
                <a16:creationId xmlns:a16="http://schemas.microsoft.com/office/drawing/2014/main" id="{1A1C789A-0612-3644-A79B-9492F3528D52}"/>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ontent Placeholder 3">
            <a:extLst>
              <a:ext uri="{FF2B5EF4-FFF2-40B4-BE49-F238E27FC236}">
                <a16:creationId xmlns:a16="http://schemas.microsoft.com/office/drawing/2014/main" id="{B63BC844-4DA9-DB4A-A3AA-E8A8209E0994}"/>
              </a:ext>
            </a:extLst>
          </p:cNvPr>
          <p:cNvSpPr>
            <a:spLocks noGrp="1"/>
          </p:cNvSpPr>
          <p:nvPr>
            <p:ph idx="12" hasCustomPrompt="1"/>
          </p:nvPr>
        </p:nvSpPr>
        <p:spPr>
          <a:xfrm>
            <a:off x="8041138" y="2093513"/>
            <a:ext cx="3600000"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25" name="Sub-heading 3">
            <a:extLst>
              <a:ext uri="{FF2B5EF4-FFF2-40B4-BE49-F238E27FC236}">
                <a16:creationId xmlns:a16="http://schemas.microsoft.com/office/drawing/2014/main" id="{D8F5F88C-07A7-2147-A0EA-3CBC0139E676}"/>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6" name="Title 3">
            <a:extLst>
              <a:ext uri="{FF2B5EF4-FFF2-40B4-BE49-F238E27FC236}">
                <a16:creationId xmlns:a16="http://schemas.microsoft.com/office/drawing/2014/main" id="{29E07662-F181-D847-979F-68604D400655}"/>
              </a:ext>
            </a:extLst>
          </p:cNvPr>
          <p:cNvSpPr>
            <a:spLocks noGrp="1"/>
          </p:cNvSpPr>
          <p:nvPr>
            <p:ph type="body" sz="quarter" idx="14" hasCustomPrompt="1"/>
          </p:nvPr>
        </p:nvSpPr>
        <p:spPr>
          <a:xfrm>
            <a:off x="8041138" y="23057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27" name="Content Placeholder  2">
            <a:extLst>
              <a:ext uri="{FF2B5EF4-FFF2-40B4-BE49-F238E27FC236}">
                <a16:creationId xmlns:a16="http://schemas.microsoft.com/office/drawing/2014/main" id="{81BE3FB5-7628-A44F-8346-A0EAD26BDE0D}"/>
              </a:ext>
            </a:extLst>
          </p:cNvPr>
          <p:cNvSpPr>
            <a:spLocks noGrp="1"/>
          </p:cNvSpPr>
          <p:nvPr>
            <p:ph idx="15" hasCustomPrompt="1"/>
          </p:nvPr>
        </p:nvSpPr>
        <p:spPr>
          <a:xfrm>
            <a:off x="4279902" y="2093513"/>
            <a:ext cx="3599998"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28" name="Sub-heading 2">
            <a:extLst>
              <a:ext uri="{FF2B5EF4-FFF2-40B4-BE49-F238E27FC236}">
                <a16:creationId xmlns:a16="http://schemas.microsoft.com/office/drawing/2014/main" id="{733D04FF-BCA2-1642-A192-144D8BEEF295}"/>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9" name="Title 2">
            <a:extLst>
              <a:ext uri="{FF2B5EF4-FFF2-40B4-BE49-F238E27FC236}">
                <a16:creationId xmlns:a16="http://schemas.microsoft.com/office/drawing/2014/main" id="{FC4B0CEE-DA4A-3244-81A8-3C23508A14A6}"/>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30" name="Content Placeholder 1">
            <a:extLst>
              <a:ext uri="{FF2B5EF4-FFF2-40B4-BE49-F238E27FC236}">
                <a16:creationId xmlns:a16="http://schemas.microsoft.com/office/drawing/2014/main" id="{86AEBDB5-8697-1944-A7CB-0C142AFA549A}"/>
              </a:ext>
            </a:extLst>
          </p:cNvPr>
          <p:cNvSpPr>
            <a:spLocks noGrp="1"/>
          </p:cNvSpPr>
          <p:nvPr>
            <p:ph idx="1" hasCustomPrompt="1"/>
          </p:nvPr>
        </p:nvSpPr>
        <p:spPr>
          <a:xfrm>
            <a:off x="518667" y="2093513"/>
            <a:ext cx="3600000"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31" name="Sub-heading 1">
            <a:extLst>
              <a:ext uri="{FF2B5EF4-FFF2-40B4-BE49-F238E27FC236}">
                <a16:creationId xmlns:a16="http://schemas.microsoft.com/office/drawing/2014/main" id="{609BD0E6-9034-2C40-A3D4-10BA44739DF5}"/>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32" name="Title 1">
            <a:extLst>
              <a:ext uri="{FF2B5EF4-FFF2-40B4-BE49-F238E27FC236}">
                <a16:creationId xmlns:a16="http://schemas.microsoft.com/office/drawing/2014/main" id="{BAE43938-8335-A749-BAE2-E305CF007394}"/>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Tree>
    <p:extLst>
      <p:ext uri="{BB962C8B-B14F-4D97-AF65-F5344CB8AC3E}">
        <p14:creationId xmlns:p14="http://schemas.microsoft.com/office/powerpoint/2010/main" val="1280602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Slide on Maroon Bg">
    <p:bg>
      <p:bgPr>
        <a:solidFill>
          <a:schemeClr val="accent1"/>
        </a:solidFill>
        <a:effectLst/>
      </p:bgPr>
    </p:bg>
    <p:spTree>
      <p:nvGrpSpPr>
        <p:cNvPr id="1" name=""/>
        <p:cNvGrpSpPr/>
        <p:nvPr/>
      </p:nvGrpSpPr>
      <p:grpSpPr>
        <a:xfrm>
          <a:off x="0" y="0"/>
          <a:ext cx="0" cy="0"/>
          <a:chOff x="0" y="0"/>
          <a:chExt cx="0" cy="0"/>
        </a:xfrm>
      </p:grpSpPr>
      <p:pic>
        <p:nvPicPr>
          <p:cNvPr id="17" name="Pattern Maroon Bottom">
            <a:extLst>
              <a:ext uri="{FF2B5EF4-FFF2-40B4-BE49-F238E27FC236}">
                <a16:creationId xmlns:a16="http://schemas.microsoft.com/office/drawing/2014/main" id="{5F8180FE-41B2-8F47-AF2E-24E5C9A617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1002"/>
            <a:ext cx="4785278" cy="2148599"/>
          </a:xfrm>
          <a:prstGeom prst="rect">
            <a:avLst/>
          </a:prstGeom>
        </p:spPr>
      </p:pic>
      <p:pic>
        <p:nvPicPr>
          <p:cNvPr id="19" name="Pattern Maroon Top">
            <a:extLst>
              <a:ext uri="{FF2B5EF4-FFF2-40B4-BE49-F238E27FC236}">
                <a16:creationId xmlns:a16="http://schemas.microsoft.com/office/drawing/2014/main" id="{DA8894CA-8492-9F40-AA7E-A17D05BCB38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85515"/>
          <a:stretch/>
        </p:blipFill>
        <p:spPr>
          <a:xfrm rot="10800000">
            <a:off x="225944" y="1341306"/>
            <a:ext cx="4785278" cy="829101"/>
          </a:xfrm>
          <a:prstGeom prst="rect">
            <a:avLst/>
          </a:prstGeom>
        </p:spPr>
      </p:pic>
      <p:pic>
        <p:nvPicPr>
          <p:cNvPr id="18" name="Pattern Sand Top">
            <a:extLst>
              <a:ext uri="{FF2B5EF4-FFF2-40B4-BE49-F238E27FC236}">
                <a16:creationId xmlns:a16="http://schemas.microsoft.com/office/drawing/2014/main" id="{3962A34F-1D66-A649-83D7-69B392B6F66F}"/>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5866" t="14321" r="48528" b="71220"/>
          <a:stretch/>
        </p:blipFill>
        <p:spPr>
          <a:xfrm rot="10800000">
            <a:off x="227250" y="-42185"/>
            <a:ext cx="4785278" cy="1376863"/>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101463"/>
            <a:ext cx="6256338" cy="4419258"/>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8" y="1376838"/>
            <a:ext cx="6256339"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5938" y="2943724"/>
            <a:ext cx="4453200" cy="1019176"/>
          </a:xfrm>
          <a:prstGeom prst="rect">
            <a:avLst/>
          </a:prstGeom>
        </p:spPr>
        <p:txBody>
          <a:bodyPr/>
          <a:lstStyle>
            <a:lvl1pPr>
              <a:defRPr>
                <a:solidFill>
                  <a:schemeClr val="bg2"/>
                </a:solidFill>
              </a:defRPr>
            </a:lvl1pPr>
          </a:lstStyle>
          <a:p>
            <a:r>
              <a:rPr lang="en-GB" dirty="0"/>
              <a:t>CLICK TO EDIT TITLE</a:t>
            </a:r>
            <a:endParaRPr lang="en-US" dirty="0"/>
          </a:p>
        </p:txBody>
      </p:sp>
    </p:spTree>
    <p:extLst>
      <p:ext uri="{BB962C8B-B14F-4D97-AF65-F5344CB8AC3E}">
        <p14:creationId xmlns:p14="http://schemas.microsoft.com/office/powerpoint/2010/main" val="124082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heading + Content on White Bg">
    <p:spTree>
      <p:nvGrpSpPr>
        <p:cNvPr id="1" name=""/>
        <p:cNvGrpSpPr/>
        <p:nvPr/>
      </p:nvGrpSpPr>
      <p:grpSpPr>
        <a:xfrm>
          <a:off x="0" y="0"/>
          <a:ext cx="0" cy="0"/>
          <a:chOff x="0" y="0"/>
          <a:chExt cx="0" cy="0"/>
        </a:xfrm>
      </p:grpSpPr>
      <p:cxnSp>
        <p:nvCxnSpPr>
          <p:cNvPr id="6" name="Gold H Line">
            <a:extLst>
              <a:ext uri="{FF2B5EF4-FFF2-40B4-BE49-F238E27FC236}">
                <a16:creationId xmlns:a16="http://schemas.microsoft.com/office/drawing/2014/main" id="{14D6B201-F64D-A747-B121-C05B2A976FDB}"/>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18668" y="2098627"/>
            <a:ext cx="11122470" cy="4414600"/>
          </a:xfrm>
        </p:spPr>
        <p:txBody>
          <a:bodyPr>
            <a:normAutofit lnSpcReduction="10000"/>
          </a:bodyPr>
          <a:lstStyle/>
          <a:p>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8" y="138408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773108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heading + Content on Steel Grey Bg">
    <p:bg>
      <p:bgPr>
        <a:solidFill>
          <a:schemeClr val="tx1"/>
        </a:solidFill>
        <a:effectLst/>
      </p:bgPr>
    </p:bg>
    <p:spTree>
      <p:nvGrpSpPr>
        <p:cNvPr id="1" name=""/>
        <p:cNvGrpSpPr/>
        <p:nvPr/>
      </p:nvGrpSpPr>
      <p:grpSpPr>
        <a:xfrm>
          <a:off x="0" y="0"/>
          <a:ext cx="0" cy="0"/>
          <a:chOff x="0" y="0"/>
          <a:chExt cx="0" cy="0"/>
        </a:xfrm>
      </p:grpSpPr>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6"/>
            <a:ext cx="11122470" cy="4422095"/>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indent="0" algn="l" defTabSz="914400" rtl="0" eaLnBrk="1" latinLnBrk="0" hangingPunct="1">
              <a:lnSpc>
                <a:spcPct val="100000"/>
              </a:lnSpc>
              <a:spcBef>
                <a:spcPts val="1000"/>
              </a:spcBef>
              <a:buClr>
                <a:schemeClr val="accent2"/>
              </a:buClr>
              <a:buFontTx/>
              <a:buNone/>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3213"/>
            <a:ext cx="8328565" cy="1052880"/>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559174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Steel Grey Bg">
    <p:bg>
      <p:bgPr>
        <a:solidFill>
          <a:schemeClr val="tx1"/>
        </a:solidFill>
        <a:effectLst/>
      </p:bgPr>
    </p:bg>
    <p:spTree>
      <p:nvGrpSpPr>
        <p:cNvPr id="1" name=""/>
        <p:cNvGrpSpPr/>
        <p:nvPr/>
      </p:nvGrpSpPr>
      <p:grpSpPr>
        <a:xfrm>
          <a:off x="0" y="0"/>
          <a:ext cx="0" cy="0"/>
          <a:chOff x="0" y="0"/>
          <a:chExt cx="0" cy="0"/>
        </a:xfrm>
      </p:grpSpPr>
      <p:pic>
        <p:nvPicPr>
          <p:cNvPr id="15" name="Pattern">
            <a:extLst>
              <a:ext uri="{FF2B5EF4-FFF2-40B4-BE49-F238E27FC236}">
                <a16:creationId xmlns:a16="http://schemas.microsoft.com/office/drawing/2014/main" id="{C0EE66DB-533C-E64C-B3D1-64CA280079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68"/>
          <a:stretch/>
        </p:blipFill>
        <p:spPr>
          <a:xfrm>
            <a:off x="1379" y="1342422"/>
            <a:ext cx="12190621" cy="5256000"/>
          </a:xfrm>
          <a:prstGeom prst="rect">
            <a:avLst/>
          </a:prstGeom>
        </p:spPr>
      </p:pic>
      <p:grpSp>
        <p:nvGrpSpPr>
          <p:cNvPr id="3" name="Bottom Corner Cover Ups">
            <a:extLst>
              <a:ext uri="{FF2B5EF4-FFF2-40B4-BE49-F238E27FC236}">
                <a16:creationId xmlns:a16="http://schemas.microsoft.com/office/drawing/2014/main" id="{5005E7C9-6600-A544-AFA5-371577BEB73F}"/>
              </a:ext>
            </a:extLst>
          </p:cNvPr>
          <p:cNvGrpSpPr/>
          <p:nvPr userDrawn="1"/>
        </p:nvGrpSpPr>
        <p:grpSpPr>
          <a:xfrm>
            <a:off x="0" y="5911729"/>
            <a:ext cx="12192027" cy="949000"/>
            <a:chOff x="0" y="5911729"/>
            <a:chExt cx="12192027" cy="949000"/>
          </a:xfrm>
        </p:grpSpPr>
        <p:pic>
          <p:nvPicPr>
            <p:cNvPr id="9" name="SU.Footer.Shape.White.Cover.R">
              <a:extLst>
                <a:ext uri="{FF2B5EF4-FFF2-40B4-BE49-F238E27FC236}">
                  <a16:creationId xmlns:a16="http://schemas.microsoft.com/office/drawing/2014/main" id="{1D0C4382-EBF0-994D-87EB-841AE6F0FD2B}"/>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5482" b="18185"/>
            <a:stretch/>
          </p:blipFill>
          <p:spPr>
            <a:xfrm>
              <a:off x="11641165" y="5911729"/>
              <a:ext cx="550862" cy="949000"/>
            </a:xfrm>
            <a:prstGeom prst="rect">
              <a:avLst/>
            </a:prstGeom>
          </p:spPr>
        </p:pic>
        <p:pic>
          <p:nvPicPr>
            <p:cNvPr id="10" name="SU.Footer.Shape.White.Cover.L">
              <a:extLst>
                <a:ext uri="{FF2B5EF4-FFF2-40B4-BE49-F238E27FC236}">
                  <a16:creationId xmlns:a16="http://schemas.microsoft.com/office/drawing/2014/main" id="{A9785C11-D389-7D4F-9474-E4C97B9273D0}"/>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7"/>
            <a:ext cx="11122470"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indent="0" algn="l" defTabSz="914400" rtl="0" eaLnBrk="1" latinLnBrk="0" hangingPunct="1">
              <a:lnSpc>
                <a:spcPct val="100000"/>
              </a:lnSpc>
              <a:spcBef>
                <a:spcPts val="1000"/>
              </a:spcBef>
              <a:buClr>
                <a:schemeClr val="accent2"/>
              </a:buClr>
              <a:buFontTx/>
              <a:buNone/>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4151753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Steel Grey Bg">
    <p:bg>
      <p:bgPr>
        <a:solidFill>
          <a:schemeClr val="tx1"/>
        </a:solidFill>
        <a:effectLst/>
      </p:bgPr>
    </p:bg>
    <p:spTree>
      <p:nvGrpSpPr>
        <p:cNvPr id="1" name=""/>
        <p:cNvGrpSpPr/>
        <p:nvPr/>
      </p:nvGrpSpPr>
      <p:grpSpPr>
        <a:xfrm>
          <a:off x="0" y="0"/>
          <a:ext cx="0" cy="0"/>
          <a:chOff x="0" y="0"/>
          <a:chExt cx="0" cy="0"/>
        </a:xfrm>
      </p:grpSpPr>
      <p:pic>
        <p:nvPicPr>
          <p:cNvPr id="12" name="Pattern">
            <a:extLst>
              <a:ext uri="{FF2B5EF4-FFF2-40B4-BE49-F238E27FC236}">
                <a16:creationId xmlns:a16="http://schemas.microsoft.com/office/drawing/2014/main" id="{D5786CBE-E2DA-F242-8EF3-D86AFD7773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9167"/>
          <a:stretch/>
        </p:blipFill>
        <p:spPr>
          <a:xfrm>
            <a:off x="1380" y="1342422"/>
            <a:ext cx="3784040" cy="5256000"/>
          </a:xfrm>
          <a:prstGeom prst="rect">
            <a:avLst/>
          </a:prstGeom>
        </p:spPr>
      </p:pic>
      <p:grpSp>
        <p:nvGrpSpPr>
          <p:cNvPr id="15" name="Bottom Corner Cover Ups">
            <a:extLst>
              <a:ext uri="{FF2B5EF4-FFF2-40B4-BE49-F238E27FC236}">
                <a16:creationId xmlns:a16="http://schemas.microsoft.com/office/drawing/2014/main" id="{F6742E16-A430-8D49-8E48-2E7C539F8975}"/>
              </a:ext>
            </a:extLst>
          </p:cNvPr>
          <p:cNvGrpSpPr/>
          <p:nvPr userDrawn="1"/>
        </p:nvGrpSpPr>
        <p:grpSpPr>
          <a:xfrm>
            <a:off x="0" y="5911729"/>
            <a:ext cx="12192027" cy="949000"/>
            <a:chOff x="0" y="5911729"/>
            <a:chExt cx="12192027" cy="949000"/>
          </a:xfrm>
        </p:grpSpPr>
        <p:pic>
          <p:nvPicPr>
            <p:cNvPr id="16" name="SU.Footer.Shape.White.Cover.R">
              <a:extLst>
                <a:ext uri="{FF2B5EF4-FFF2-40B4-BE49-F238E27FC236}">
                  <a16:creationId xmlns:a16="http://schemas.microsoft.com/office/drawing/2014/main" id="{36D2AD46-C46A-354E-BEB5-538F821ABE2A}"/>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5482" b="18185"/>
            <a:stretch/>
          </p:blipFill>
          <p:spPr>
            <a:xfrm>
              <a:off x="11641165" y="5911729"/>
              <a:ext cx="550862" cy="949000"/>
            </a:xfrm>
            <a:prstGeom prst="rect">
              <a:avLst/>
            </a:prstGeom>
          </p:spPr>
        </p:pic>
        <p:pic>
          <p:nvPicPr>
            <p:cNvPr id="17" name="SU.Footer.Shape.White.Cover.L">
              <a:extLst>
                <a:ext uri="{FF2B5EF4-FFF2-40B4-BE49-F238E27FC236}">
                  <a16:creationId xmlns:a16="http://schemas.microsoft.com/office/drawing/2014/main" id="{FCFD9C81-5F69-5644-80F4-B4957DB6B590}"/>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95768" b="18185"/>
            <a:stretch/>
          </p:blipFill>
          <p:spPr>
            <a:xfrm>
              <a:off x="0" y="5911729"/>
              <a:ext cx="515938" cy="949000"/>
            </a:xfrm>
            <a:prstGeom prst="rect">
              <a:avLst/>
            </a:prstGeom>
          </p:spPr>
        </p:pic>
      </p:grpSp>
      <p:sp>
        <p:nvSpPr>
          <p:cNvPr id="14" name="Content Placeholder ">
            <a:extLst>
              <a:ext uri="{FF2B5EF4-FFF2-40B4-BE49-F238E27FC236}">
                <a16:creationId xmlns:a16="http://schemas.microsoft.com/office/drawing/2014/main" id="{D0E9C235-E1AC-4547-A3F0-A9434CA86FFA}"/>
              </a:ext>
            </a:extLst>
          </p:cNvPr>
          <p:cNvSpPr>
            <a:spLocks noGrp="1"/>
          </p:cNvSpPr>
          <p:nvPr>
            <p:ph idx="12" hasCustomPrompt="1"/>
          </p:nvPr>
        </p:nvSpPr>
        <p:spPr>
          <a:xfrm>
            <a:off x="4043364" y="1439056"/>
            <a:ext cx="7814339" cy="5074170"/>
          </a:xfrm>
        </p:spPr>
        <p:txBody>
          <a:bodyPr>
            <a:normAutofit lnSpcReduction="10000"/>
          </a:bodyPr>
          <a:lstStyle>
            <a:lvl1pPr>
              <a:defRPr>
                <a:solidFill>
                  <a:schemeClr val="bg1"/>
                </a:solidFill>
              </a:defRPr>
            </a:lvl1pPr>
          </a:lstStyle>
          <a:p>
            <a:r>
              <a:rPr lang="en-GB" dirty="0"/>
              <a:t>Content placeholder</a:t>
            </a:r>
          </a:p>
        </p:txBody>
      </p:sp>
      <p:sp>
        <p:nvSpPr>
          <p:cNvPr id="13" name="Sub-heading">
            <a:extLst>
              <a:ext uri="{FF2B5EF4-FFF2-40B4-BE49-F238E27FC236}">
                <a16:creationId xmlns:a16="http://schemas.microsoft.com/office/drawing/2014/main" id="{4F600B9D-C6D1-B541-84C3-79F974E4691D}"/>
              </a:ext>
            </a:extLst>
          </p:cNvPr>
          <p:cNvSpPr>
            <a:spLocks noGrp="1"/>
          </p:cNvSpPr>
          <p:nvPr>
            <p:ph type="body" sz="quarter" idx="10" hasCustomPrompt="1"/>
          </p:nvPr>
        </p:nvSpPr>
        <p:spPr>
          <a:xfrm>
            <a:off x="518668" y="1437745"/>
            <a:ext cx="3266751" cy="5075482"/>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en-GB" sz="2800" b="0" i="0" kern="120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28348529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ual Layout Slide on Steel Grey Bg">
    <p:bg>
      <p:bgPr>
        <a:solidFill>
          <a:schemeClr val="tx1"/>
        </a:solidFill>
        <a:effectLst/>
      </p:bgPr>
    </p:bg>
    <p:spTree>
      <p:nvGrpSpPr>
        <p:cNvPr id="1" name=""/>
        <p:cNvGrpSpPr/>
        <p:nvPr/>
      </p:nvGrpSpPr>
      <p:grpSpPr>
        <a:xfrm>
          <a:off x="0" y="0"/>
          <a:ext cx="0" cy="0"/>
          <a:chOff x="0" y="0"/>
          <a:chExt cx="0" cy="0"/>
        </a:xfrm>
      </p:grpSpPr>
      <p:sp>
        <p:nvSpPr>
          <p:cNvPr id="9" name="White Rectangle">
            <a:extLst>
              <a:ext uri="{FF2B5EF4-FFF2-40B4-BE49-F238E27FC236}">
                <a16:creationId xmlns:a16="http://schemas.microsoft.com/office/drawing/2014/main" id="{E092BD89-6351-F14F-99A1-F9ED46FD8A3D}"/>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ontent Placeholder  2">
            <a:extLst>
              <a:ext uri="{FF2B5EF4-FFF2-40B4-BE49-F238E27FC236}">
                <a16:creationId xmlns:a16="http://schemas.microsoft.com/office/drawing/2014/main" id="{2B59F022-8EBD-944D-810D-855A24D6A260}"/>
              </a:ext>
            </a:extLst>
          </p:cNvPr>
          <p:cNvSpPr>
            <a:spLocks noGrp="1"/>
          </p:cNvSpPr>
          <p:nvPr>
            <p:ph idx="12" hasCustomPrompt="1"/>
          </p:nvPr>
        </p:nvSpPr>
        <p:spPr>
          <a:xfrm>
            <a:off x="6305552" y="2093512"/>
            <a:ext cx="5335586"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3" name="Sub-heading 2">
            <a:extLst>
              <a:ext uri="{FF2B5EF4-FFF2-40B4-BE49-F238E27FC236}">
                <a16:creationId xmlns:a16="http://schemas.microsoft.com/office/drawing/2014/main" id="{DBCB0F0E-2CA6-9B47-B078-4D0CBA22AA46}"/>
              </a:ext>
            </a:extLst>
          </p:cNvPr>
          <p:cNvSpPr>
            <a:spLocks noGrp="1"/>
          </p:cNvSpPr>
          <p:nvPr>
            <p:ph type="body" sz="quarter" idx="13" hasCustomPrompt="1"/>
          </p:nvPr>
        </p:nvSpPr>
        <p:spPr>
          <a:xfrm>
            <a:off x="6305552" y="1382145"/>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17" name="Title 2">
            <a:extLst>
              <a:ext uri="{FF2B5EF4-FFF2-40B4-BE49-F238E27FC236}">
                <a16:creationId xmlns:a16="http://schemas.microsoft.com/office/drawing/2014/main" id="{EB87052C-3318-B443-ACEB-EB3464C7D937}"/>
              </a:ext>
            </a:extLst>
          </p:cNvPr>
          <p:cNvSpPr>
            <a:spLocks noGrp="1"/>
          </p:cNvSpPr>
          <p:nvPr>
            <p:ph type="body" sz="quarter" idx="14" hasCustomPrompt="1"/>
          </p:nvPr>
        </p:nvSpPr>
        <p:spPr>
          <a:xfrm>
            <a:off x="6305550" y="234093"/>
            <a:ext cx="5335587" cy="1071641"/>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CLICK TO EDIT TITLE</a:t>
            </a:r>
          </a:p>
        </p:txBody>
      </p:sp>
      <p:sp>
        <p:nvSpPr>
          <p:cNvPr id="10" name="Content Placeholder 1">
            <a:extLst>
              <a:ext uri="{FF2B5EF4-FFF2-40B4-BE49-F238E27FC236}">
                <a16:creationId xmlns:a16="http://schemas.microsoft.com/office/drawing/2014/main" id="{1E5D113C-3036-C842-BC1F-5B0180C05F49}"/>
              </a:ext>
            </a:extLst>
          </p:cNvPr>
          <p:cNvSpPr>
            <a:spLocks noGrp="1"/>
          </p:cNvSpPr>
          <p:nvPr>
            <p:ph idx="1" hasCustomPrompt="1"/>
          </p:nvPr>
        </p:nvSpPr>
        <p:spPr>
          <a:xfrm>
            <a:off x="518668" y="2098626"/>
            <a:ext cx="5367782" cy="4414600"/>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2"/>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1">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1">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9" y="286559"/>
            <a:ext cx="5367782"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1678978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xColumns Layout Slide on Steel Grey Bg">
    <p:bg>
      <p:bgPr>
        <a:solidFill>
          <a:schemeClr val="tx1"/>
        </a:solidFill>
        <a:effectLst/>
      </p:bgPr>
    </p:bg>
    <p:spTree>
      <p:nvGrpSpPr>
        <p:cNvPr id="1" name=""/>
        <p:cNvGrpSpPr/>
        <p:nvPr/>
      </p:nvGrpSpPr>
      <p:grpSpPr>
        <a:xfrm>
          <a:off x="0" y="0"/>
          <a:ext cx="0" cy="0"/>
          <a:chOff x="0" y="0"/>
          <a:chExt cx="0" cy="0"/>
        </a:xfrm>
      </p:grpSpPr>
      <p:sp>
        <p:nvSpPr>
          <p:cNvPr id="12" name="White Rectangle">
            <a:extLst>
              <a:ext uri="{FF2B5EF4-FFF2-40B4-BE49-F238E27FC236}">
                <a16:creationId xmlns:a16="http://schemas.microsoft.com/office/drawing/2014/main" id="{F91E8B35-3A4B-C141-A1D0-4589A2506ABF}"/>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ontent Placeholder 3">
            <a:extLst>
              <a:ext uri="{FF2B5EF4-FFF2-40B4-BE49-F238E27FC236}">
                <a16:creationId xmlns:a16="http://schemas.microsoft.com/office/drawing/2014/main" id="{BBB9A18E-F7B6-1241-9C63-76045CF56253}"/>
              </a:ext>
            </a:extLst>
          </p:cNvPr>
          <p:cNvSpPr>
            <a:spLocks noGrp="1"/>
          </p:cNvSpPr>
          <p:nvPr>
            <p:ph idx="12" hasCustomPrompt="1"/>
          </p:nvPr>
        </p:nvSpPr>
        <p:spPr>
          <a:xfrm>
            <a:off x="8041138" y="2093512"/>
            <a:ext cx="3600000" cy="441221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34" name="Sub-heading 3">
            <a:extLst>
              <a:ext uri="{FF2B5EF4-FFF2-40B4-BE49-F238E27FC236}">
                <a16:creationId xmlns:a16="http://schemas.microsoft.com/office/drawing/2014/main" id="{73E54803-8D9E-3F45-B6AB-224557321092}"/>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35" name="Title 3">
            <a:extLst>
              <a:ext uri="{FF2B5EF4-FFF2-40B4-BE49-F238E27FC236}">
                <a16:creationId xmlns:a16="http://schemas.microsoft.com/office/drawing/2014/main" id="{16F8BEA3-5345-1748-AA80-5B585F793FE9}"/>
              </a:ext>
            </a:extLst>
          </p:cNvPr>
          <p:cNvSpPr>
            <a:spLocks noGrp="1"/>
          </p:cNvSpPr>
          <p:nvPr>
            <p:ph type="body" sz="quarter" idx="14" hasCustomPrompt="1"/>
          </p:nvPr>
        </p:nvSpPr>
        <p:spPr>
          <a:xfrm>
            <a:off x="8041138" y="229951"/>
            <a:ext cx="3600000" cy="1053551"/>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36" name="Content Placeholder  2">
            <a:extLst>
              <a:ext uri="{FF2B5EF4-FFF2-40B4-BE49-F238E27FC236}">
                <a16:creationId xmlns:a16="http://schemas.microsoft.com/office/drawing/2014/main" id="{88B2884D-0365-B541-8F3C-C51C6A73AE24}"/>
              </a:ext>
            </a:extLst>
          </p:cNvPr>
          <p:cNvSpPr>
            <a:spLocks noGrp="1"/>
          </p:cNvSpPr>
          <p:nvPr>
            <p:ph idx="15" hasCustomPrompt="1"/>
          </p:nvPr>
        </p:nvSpPr>
        <p:spPr>
          <a:xfrm>
            <a:off x="4279902" y="2093512"/>
            <a:ext cx="3599998" cy="441221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37" name="Sub-heading 2">
            <a:extLst>
              <a:ext uri="{FF2B5EF4-FFF2-40B4-BE49-F238E27FC236}">
                <a16:creationId xmlns:a16="http://schemas.microsoft.com/office/drawing/2014/main" id="{6D580DE4-7F66-D04D-B514-60DB430392E6}"/>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38" name="Title 2">
            <a:extLst>
              <a:ext uri="{FF2B5EF4-FFF2-40B4-BE49-F238E27FC236}">
                <a16:creationId xmlns:a16="http://schemas.microsoft.com/office/drawing/2014/main" id="{A6F7933B-A88D-C34B-BD54-79381E7FAA12}"/>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39" name="Content Placeholder 1">
            <a:extLst>
              <a:ext uri="{FF2B5EF4-FFF2-40B4-BE49-F238E27FC236}">
                <a16:creationId xmlns:a16="http://schemas.microsoft.com/office/drawing/2014/main" id="{2A0A52AC-CBA4-EA46-BD1B-323F4DB40054}"/>
              </a:ext>
            </a:extLst>
          </p:cNvPr>
          <p:cNvSpPr>
            <a:spLocks noGrp="1"/>
          </p:cNvSpPr>
          <p:nvPr>
            <p:ph idx="1" hasCustomPrompt="1"/>
          </p:nvPr>
        </p:nvSpPr>
        <p:spPr>
          <a:xfrm>
            <a:off x="518667" y="2093512"/>
            <a:ext cx="3600000" cy="4412219"/>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40" name="Sub-heading 1">
            <a:extLst>
              <a:ext uri="{FF2B5EF4-FFF2-40B4-BE49-F238E27FC236}">
                <a16:creationId xmlns:a16="http://schemas.microsoft.com/office/drawing/2014/main" id="{CA2CC1C2-E7EE-0648-820D-BC18F6B33876}"/>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41" name="Title 1">
            <a:extLst>
              <a:ext uri="{FF2B5EF4-FFF2-40B4-BE49-F238E27FC236}">
                <a16:creationId xmlns:a16="http://schemas.microsoft.com/office/drawing/2014/main" id="{60F85EF3-BC19-7441-B388-C54874512683}"/>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Tree>
    <p:extLst>
      <p:ext uri="{BB962C8B-B14F-4D97-AF65-F5344CB8AC3E}">
        <p14:creationId xmlns:p14="http://schemas.microsoft.com/office/powerpoint/2010/main" val="13022843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Slide on Steel Grey Bg">
    <p:bg>
      <p:bgPr>
        <a:solidFill>
          <a:schemeClr val="tx1"/>
        </a:solidFill>
        <a:effectLst/>
      </p:bgPr>
    </p:bg>
    <p:spTree>
      <p:nvGrpSpPr>
        <p:cNvPr id="1" name=""/>
        <p:cNvGrpSpPr/>
        <p:nvPr/>
      </p:nvGrpSpPr>
      <p:grpSpPr>
        <a:xfrm>
          <a:off x="0" y="0"/>
          <a:ext cx="0" cy="0"/>
          <a:chOff x="0" y="0"/>
          <a:chExt cx="0" cy="0"/>
        </a:xfrm>
      </p:grpSpPr>
      <p:pic>
        <p:nvPicPr>
          <p:cNvPr id="17" name="Pattern Grey Bottom">
            <a:extLst>
              <a:ext uri="{FF2B5EF4-FFF2-40B4-BE49-F238E27FC236}">
                <a16:creationId xmlns:a16="http://schemas.microsoft.com/office/drawing/2014/main" id="{5F8180FE-41B2-8F47-AF2E-24E5C9A617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1002"/>
            <a:ext cx="4785278" cy="2148599"/>
          </a:xfrm>
          <a:prstGeom prst="rect">
            <a:avLst/>
          </a:prstGeom>
        </p:spPr>
      </p:pic>
      <p:pic>
        <p:nvPicPr>
          <p:cNvPr id="19" name="Pattern Grey Top">
            <a:extLst>
              <a:ext uri="{FF2B5EF4-FFF2-40B4-BE49-F238E27FC236}">
                <a16:creationId xmlns:a16="http://schemas.microsoft.com/office/drawing/2014/main" id="{DA8894CA-8492-9F40-AA7E-A17D05BCB38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85515"/>
          <a:stretch/>
        </p:blipFill>
        <p:spPr>
          <a:xfrm rot="10800000">
            <a:off x="225944" y="1334680"/>
            <a:ext cx="4785278" cy="829101"/>
          </a:xfrm>
          <a:prstGeom prst="rect">
            <a:avLst/>
          </a:prstGeom>
        </p:spPr>
      </p:pic>
      <p:pic>
        <p:nvPicPr>
          <p:cNvPr id="18" name="Pattern Sand Top">
            <a:extLst>
              <a:ext uri="{FF2B5EF4-FFF2-40B4-BE49-F238E27FC236}">
                <a16:creationId xmlns:a16="http://schemas.microsoft.com/office/drawing/2014/main" id="{3962A34F-1D66-A649-83D7-69B392B6F66F}"/>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5866" t="14321" r="48528" b="71220"/>
          <a:stretch/>
        </p:blipFill>
        <p:spPr>
          <a:xfrm rot="10800000">
            <a:off x="227250" y="-42183"/>
            <a:ext cx="4785278" cy="1376862"/>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096645"/>
            <a:ext cx="6256338" cy="4416581"/>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8" y="1381173"/>
            <a:ext cx="6256339"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5938" y="2943724"/>
            <a:ext cx="4453200" cy="1019176"/>
          </a:xfrm>
          <a:prstGeom prst="rect">
            <a:avLst/>
          </a:prstGeom>
        </p:spPr>
        <p:txBody>
          <a:bodyPr/>
          <a:lstStyle>
            <a:lvl1pPr>
              <a:defRPr>
                <a:solidFill>
                  <a:schemeClr val="bg2"/>
                </a:solidFill>
              </a:defRPr>
            </a:lvl1pPr>
          </a:lstStyle>
          <a:p>
            <a:r>
              <a:rPr lang="en-GB" dirty="0"/>
              <a:t>CLICK TO EDIT TITLE</a:t>
            </a:r>
            <a:endParaRPr lang="en-US" dirty="0"/>
          </a:p>
        </p:txBody>
      </p:sp>
    </p:spTree>
    <p:extLst>
      <p:ext uri="{BB962C8B-B14F-4D97-AF65-F5344CB8AC3E}">
        <p14:creationId xmlns:p14="http://schemas.microsoft.com/office/powerpoint/2010/main" val="27191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White Bg">
    <p:bg>
      <p:bgPr>
        <a:solidFill>
          <a:schemeClr val="bg1"/>
        </a:solidFill>
        <a:effectLst/>
      </p:bgPr>
    </p:bg>
    <p:spTree>
      <p:nvGrpSpPr>
        <p:cNvPr id="1" name=""/>
        <p:cNvGrpSpPr/>
        <p:nvPr/>
      </p:nvGrpSpPr>
      <p:grpSpPr>
        <a:xfrm>
          <a:off x="0" y="0"/>
          <a:ext cx="0" cy="0"/>
          <a:chOff x="0" y="0"/>
          <a:chExt cx="0" cy="0"/>
        </a:xfrm>
      </p:grpSpPr>
      <p:pic>
        <p:nvPicPr>
          <p:cNvPr id="9" name="Pattern">
            <a:extLst>
              <a:ext uri="{FF2B5EF4-FFF2-40B4-BE49-F238E27FC236}">
                <a16:creationId xmlns:a16="http://schemas.microsoft.com/office/drawing/2014/main" id="{92A5C720-0429-4541-B977-B6E1AE463E85}"/>
              </a:ext>
            </a:extLst>
          </p:cNvPr>
          <p:cNvPicPr>
            <a:picLocks noChangeAspect="1"/>
          </p:cNvPicPr>
          <p:nvPr userDrawn="1"/>
        </p:nvPicPr>
        <p:blipFill rotWithShape="1">
          <a:blip r:embed="rId2" cstate="screen">
            <a:duotone>
              <a:schemeClr val="accent2">
                <a:shade val="45000"/>
                <a:satMod val="135000"/>
              </a:schemeClr>
              <a:prstClr val="white"/>
            </a:duotone>
            <a:alphaModFix amt="40000"/>
            <a:extLst>
              <a:ext uri="{BEBA8EAE-BF5A-486C-A8C5-ECC9F3942E4B}">
                <a14:imgProps xmlns:a14="http://schemas.microsoft.com/office/drawing/2010/main">
                  <a14:imgLayer r:embed="rId3">
                    <a14:imgEffect>
                      <a14:sharpenSoften amount="50000"/>
                    </a14:imgEffect>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r="668"/>
          <a:stretch/>
        </p:blipFill>
        <p:spPr>
          <a:xfrm>
            <a:off x="1379" y="1342422"/>
            <a:ext cx="12190620" cy="5256000"/>
          </a:xfrm>
          <a:prstGeom prst="rect">
            <a:avLst/>
          </a:prstGeom>
        </p:spPr>
      </p:pic>
      <p:grpSp>
        <p:nvGrpSpPr>
          <p:cNvPr id="11" name="Bottom Corner Cover Ups">
            <a:extLst>
              <a:ext uri="{FF2B5EF4-FFF2-40B4-BE49-F238E27FC236}">
                <a16:creationId xmlns:a16="http://schemas.microsoft.com/office/drawing/2014/main" id="{6B263B2D-D558-B84C-9022-34F07C2522D9}"/>
              </a:ext>
            </a:extLst>
          </p:cNvPr>
          <p:cNvGrpSpPr/>
          <p:nvPr userDrawn="1"/>
        </p:nvGrpSpPr>
        <p:grpSpPr>
          <a:xfrm>
            <a:off x="0" y="5911729"/>
            <a:ext cx="12192027" cy="949000"/>
            <a:chOff x="0" y="5911729"/>
            <a:chExt cx="12192027" cy="949000"/>
          </a:xfrm>
        </p:grpSpPr>
        <p:pic>
          <p:nvPicPr>
            <p:cNvPr id="12" name="SU.Footer.Shape.White.Cover.R">
              <a:extLst>
                <a:ext uri="{FF2B5EF4-FFF2-40B4-BE49-F238E27FC236}">
                  <a16:creationId xmlns:a16="http://schemas.microsoft.com/office/drawing/2014/main" id="{A42B02D9-6BCD-3B46-A57F-212570E5235E}"/>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3" name="SU.Footer.Shape.White.Cover.L">
              <a:extLst>
                <a:ext uri="{FF2B5EF4-FFF2-40B4-BE49-F238E27FC236}">
                  <a16:creationId xmlns:a16="http://schemas.microsoft.com/office/drawing/2014/main" id="{7BE51404-5FBA-E747-9F0C-F3B96BD72370}"/>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7"/>
            <a:ext cx="11122470" cy="4414600"/>
          </a:xfrm>
        </p:spPr>
        <p:txBody>
          <a:bodyPr>
            <a:normAutofit lnSpcReduction="10000"/>
          </a:bodyPr>
          <a:lstStyle/>
          <a:p>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273491340"/>
      </p:ext>
    </p:extLst>
  </p:cSld>
  <p:clrMapOvr>
    <a:masterClrMapping/>
  </p:clrMapOvr>
  <p:extLst>
    <p:ext uri="{DCECCB84-F9BA-43D5-87BE-67443E8EF086}">
      <p15:sldGuideLst xmlns:p15="http://schemas.microsoft.com/office/powerpoint/2012/main">
        <p15:guide id="1" orient="horz" pos="845" userDrawn="1">
          <p15:clr>
            <a:srgbClr val="FBAE40"/>
          </p15:clr>
        </p15:guide>
        <p15:guide id="2" orient="horz" pos="86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Panel White Bg">
    <p:spTree>
      <p:nvGrpSpPr>
        <p:cNvPr id="1" name=""/>
        <p:cNvGrpSpPr/>
        <p:nvPr/>
      </p:nvGrpSpPr>
      <p:grpSpPr>
        <a:xfrm>
          <a:off x="0" y="0"/>
          <a:ext cx="0" cy="0"/>
          <a:chOff x="0" y="0"/>
          <a:chExt cx="0" cy="0"/>
        </a:xfrm>
      </p:grpSpPr>
      <p:pic>
        <p:nvPicPr>
          <p:cNvPr id="11" name="Pattern">
            <a:extLst>
              <a:ext uri="{FF2B5EF4-FFF2-40B4-BE49-F238E27FC236}">
                <a16:creationId xmlns:a16="http://schemas.microsoft.com/office/drawing/2014/main" id="{4232ACA5-F913-4C40-9156-9574AC847B0D}"/>
              </a:ext>
            </a:extLst>
          </p:cNvPr>
          <p:cNvPicPr>
            <a:picLocks noChangeAspect="1"/>
          </p:cNvPicPr>
          <p:nvPr userDrawn="1"/>
        </p:nvPicPr>
        <p:blipFill rotWithShape="1">
          <a:blip r:embed="rId2" cstate="screen">
            <a:duotone>
              <a:schemeClr val="accent2">
                <a:shade val="45000"/>
                <a:satMod val="135000"/>
              </a:schemeClr>
              <a:prstClr val="white"/>
            </a:duotone>
            <a:alphaModFix amt="40000"/>
            <a:extLst>
              <a:ext uri="{BEBA8EAE-BF5A-486C-A8C5-ECC9F3942E4B}">
                <a14:imgProps xmlns:a14="http://schemas.microsoft.com/office/drawing/2010/main">
                  <a14:imgLayer r:embed="rId3">
                    <a14:imgEffect>
                      <a14:sharpenSoften amount="50000"/>
                    </a14:imgEffect>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r="67065"/>
          <a:stretch/>
        </p:blipFill>
        <p:spPr>
          <a:xfrm>
            <a:off x="1379" y="1342422"/>
            <a:ext cx="4041984" cy="5256000"/>
          </a:xfrm>
          <a:prstGeom prst="rect">
            <a:avLst/>
          </a:prstGeom>
        </p:spPr>
      </p:pic>
      <p:grpSp>
        <p:nvGrpSpPr>
          <p:cNvPr id="15" name="Bottom Corner Cover Ups">
            <a:extLst>
              <a:ext uri="{FF2B5EF4-FFF2-40B4-BE49-F238E27FC236}">
                <a16:creationId xmlns:a16="http://schemas.microsoft.com/office/drawing/2014/main" id="{F2814333-1BF5-E849-A0FE-9AA7C7404101}"/>
              </a:ext>
            </a:extLst>
          </p:cNvPr>
          <p:cNvGrpSpPr/>
          <p:nvPr userDrawn="1"/>
        </p:nvGrpSpPr>
        <p:grpSpPr>
          <a:xfrm>
            <a:off x="0" y="5911729"/>
            <a:ext cx="12192027" cy="949000"/>
            <a:chOff x="0" y="5911729"/>
            <a:chExt cx="12192027" cy="949000"/>
          </a:xfrm>
        </p:grpSpPr>
        <p:pic>
          <p:nvPicPr>
            <p:cNvPr id="16" name="SU.Footer.Shape.White.Cover.R">
              <a:extLst>
                <a:ext uri="{FF2B5EF4-FFF2-40B4-BE49-F238E27FC236}">
                  <a16:creationId xmlns:a16="http://schemas.microsoft.com/office/drawing/2014/main" id="{03FDF139-728B-024E-9703-C432EBC41B1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7" name="SU.Footer.Shape.White.Cover.L">
              <a:extLst>
                <a:ext uri="{FF2B5EF4-FFF2-40B4-BE49-F238E27FC236}">
                  <a16:creationId xmlns:a16="http://schemas.microsoft.com/office/drawing/2014/main" id="{29002AAF-104D-E541-A418-B45D06E37CA1}"/>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95768" b="18185"/>
            <a:stretch/>
          </p:blipFill>
          <p:spPr>
            <a:xfrm>
              <a:off x="0" y="5911729"/>
              <a:ext cx="515938" cy="949000"/>
            </a:xfrm>
            <a:prstGeom prst="rect">
              <a:avLst/>
            </a:prstGeom>
          </p:spPr>
        </p:pic>
      </p:grpSp>
      <p:sp>
        <p:nvSpPr>
          <p:cNvPr id="13" name="Content Placeholder ">
            <a:extLst>
              <a:ext uri="{FF2B5EF4-FFF2-40B4-BE49-F238E27FC236}">
                <a16:creationId xmlns:a16="http://schemas.microsoft.com/office/drawing/2014/main" id="{297102B3-ABBC-8342-9686-98DDA2B5DFAF}"/>
              </a:ext>
            </a:extLst>
          </p:cNvPr>
          <p:cNvSpPr>
            <a:spLocks noGrp="1"/>
          </p:cNvSpPr>
          <p:nvPr>
            <p:ph idx="1" hasCustomPrompt="1"/>
          </p:nvPr>
        </p:nvSpPr>
        <p:spPr>
          <a:xfrm>
            <a:off x="4298506" y="1439056"/>
            <a:ext cx="7342632" cy="5059180"/>
          </a:xfrm>
        </p:spPr>
        <p:txBody>
          <a:bodyPr>
            <a:normAutofit lnSpcReduction="10000"/>
          </a:bodyPr>
          <a:lstStyle/>
          <a:p>
            <a:r>
              <a:rPr lang="en-GB" dirty="0"/>
              <a:t>Content placeholder</a:t>
            </a:r>
          </a:p>
        </p:txBody>
      </p:sp>
      <p:sp>
        <p:nvSpPr>
          <p:cNvPr id="14" name="Sub-heading">
            <a:extLst>
              <a:ext uri="{FF2B5EF4-FFF2-40B4-BE49-F238E27FC236}">
                <a16:creationId xmlns:a16="http://schemas.microsoft.com/office/drawing/2014/main" id="{F0A305C8-DF3E-DB45-9F64-CF839254AACB}"/>
              </a:ext>
            </a:extLst>
          </p:cNvPr>
          <p:cNvSpPr>
            <a:spLocks noGrp="1"/>
          </p:cNvSpPr>
          <p:nvPr>
            <p:ph type="body" sz="quarter" idx="10" hasCustomPrompt="1"/>
          </p:nvPr>
        </p:nvSpPr>
        <p:spPr>
          <a:xfrm>
            <a:off x="518668" y="1439055"/>
            <a:ext cx="3524695" cy="5059179"/>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lvl1pPr>
              <a:defRPr>
                <a:solidFill>
                  <a:schemeClr val="accent1"/>
                </a:solidFill>
              </a:defRPr>
            </a:lvl1pPr>
          </a:lstStyle>
          <a:p>
            <a:r>
              <a:rPr lang="en-GB" dirty="0"/>
              <a:t>CLICK TO EDIT TITLE</a:t>
            </a:r>
            <a:endParaRPr lang="en-US" dirty="0"/>
          </a:p>
        </p:txBody>
      </p:sp>
    </p:spTree>
    <p:extLst>
      <p:ext uri="{BB962C8B-B14F-4D97-AF65-F5344CB8AC3E}">
        <p14:creationId xmlns:p14="http://schemas.microsoft.com/office/powerpoint/2010/main" val="3953628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ual Layout Slide on White Bg">
    <p:spTree>
      <p:nvGrpSpPr>
        <p:cNvPr id="1" name=""/>
        <p:cNvGrpSpPr/>
        <p:nvPr/>
      </p:nvGrpSpPr>
      <p:grpSpPr>
        <a:xfrm>
          <a:off x="0" y="0"/>
          <a:ext cx="0" cy="0"/>
          <a:chOff x="0" y="0"/>
          <a:chExt cx="0" cy="0"/>
        </a:xfrm>
      </p:grpSpPr>
      <p:sp>
        <p:nvSpPr>
          <p:cNvPr id="11" name="White Rectangle">
            <a:extLst>
              <a:ext uri="{FF2B5EF4-FFF2-40B4-BE49-F238E27FC236}">
                <a16:creationId xmlns:a16="http://schemas.microsoft.com/office/drawing/2014/main" id="{948D6589-07BC-504A-9A95-293D1FAB3969}"/>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Gold H Line">
            <a:extLst>
              <a:ext uri="{FF2B5EF4-FFF2-40B4-BE49-F238E27FC236}">
                <a16:creationId xmlns:a16="http://schemas.microsoft.com/office/drawing/2014/main" id="{BCBE8D15-217A-AD4B-B1B6-A4A4464A9778}"/>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8" name="Content Placeholder  2">
            <a:extLst>
              <a:ext uri="{FF2B5EF4-FFF2-40B4-BE49-F238E27FC236}">
                <a16:creationId xmlns:a16="http://schemas.microsoft.com/office/drawing/2014/main" id="{2FCD4CF8-0C12-EA43-B791-77B95BE3B8A1}"/>
              </a:ext>
            </a:extLst>
          </p:cNvPr>
          <p:cNvSpPr>
            <a:spLocks noGrp="1"/>
          </p:cNvSpPr>
          <p:nvPr>
            <p:ph idx="12" hasCustomPrompt="1"/>
          </p:nvPr>
        </p:nvSpPr>
        <p:spPr>
          <a:xfrm>
            <a:off x="6305552" y="2093513"/>
            <a:ext cx="5335586"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9" name="Sub-heading 2">
            <a:extLst>
              <a:ext uri="{FF2B5EF4-FFF2-40B4-BE49-F238E27FC236}">
                <a16:creationId xmlns:a16="http://schemas.microsoft.com/office/drawing/2014/main" id="{EFD6BD00-14FA-0C44-936C-18A58C6AEAF6}"/>
              </a:ext>
            </a:extLst>
          </p:cNvPr>
          <p:cNvSpPr>
            <a:spLocks noGrp="1"/>
          </p:cNvSpPr>
          <p:nvPr>
            <p:ph type="body" sz="quarter" idx="13" hasCustomPrompt="1"/>
          </p:nvPr>
        </p:nvSpPr>
        <p:spPr>
          <a:xfrm>
            <a:off x="6305552" y="1374650"/>
            <a:ext cx="5335586"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1"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4" name="Title 2">
            <a:extLst>
              <a:ext uri="{FF2B5EF4-FFF2-40B4-BE49-F238E27FC236}">
                <a16:creationId xmlns:a16="http://schemas.microsoft.com/office/drawing/2014/main" id="{3A21EA00-5D4A-874F-9DE9-2C510BCA999D}"/>
              </a:ext>
            </a:extLst>
          </p:cNvPr>
          <p:cNvSpPr>
            <a:spLocks noGrp="1"/>
          </p:cNvSpPr>
          <p:nvPr>
            <p:ph type="body" sz="quarter" idx="14" hasCustomPrompt="1"/>
          </p:nvPr>
        </p:nvSpPr>
        <p:spPr>
          <a:xfrm>
            <a:off x="6305550" y="234094"/>
            <a:ext cx="5335587" cy="1019176"/>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CLICK TO EDIT TITLE</a:t>
            </a:r>
          </a:p>
        </p:txBody>
      </p:sp>
      <p:sp>
        <p:nvSpPr>
          <p:cNvPr id="15" name="Content Placeholder 1">
            <a:extLst>
              <a:ext uri="{FF2B5EF4-FFF2-40B4-BE49-F238E27FC236}">
                <a16:creationId xmlns:a16="http://schemas.microsoft.com/office/drawing/2014/main" id="{711302C3-77CD-E045-AC17-217A8FF65206}"/>
              </a:ext>
            </a:extLst>
          </p:cNvPr>
          <p:cNvSpPr>
            <a:spLocks noGrp="1"/>
          </p:cNvSpPr>
          <p:nvPr>
            <p:ph idx="1" hasCustomPrompt="1"/>
          </p:nvPr>
        </p:nvSpPr>
        <p:spPr>
          <a:xfrm>
            <a:off x="518668" y="2098627"/>
            <a:ext cx="5367782" cy="441971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6" name="Sub-heading 1">
            <a:extLst>
              <a:ext uri="{FF2B5EF4-FFF2-40B4-BE49-F238E27FC236}">
                <a16:creationId xmlns:a16="http://schemas.microsoft.com/office/drawing/2014/main" id="{C672C517-E44C-5541-8903-0803B60C387D}"/>
              </a:ext>
            </a:extLst>
          </p:cNvPr>
          <p:cNvSpPr>
            <a:spLocks noGrp="1"/>
          </p:cNvSpPr>
          <p:nvPr>
            <p:ph type="body" sz="quarter" idx="10" hasCustomPrompt="1"/>
          </p:nvPr>
        </p:nvSpPr>
        <p:spPr>
          <a:xfrm>
            <a:off x="518668" y="1379764"/>
            <a:ext cx="5367782"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17" name="Title 1">
            <a:extLst>
              <a:ext uri="{FF2B5EF4-FFF2-40B4-BE49-F238E27FC236}">
                <a16:creationId xmlns:a16="http://schemas.microsoft.com/office/drawing/2014/main" id="{AD74D22F-7C30-804B-B618-3432E30FA7B0}"/>
              </a:ext>
            </a:extLst>
          </p:cNvPr>
          <p:cNvSpPr>
            <a:spLocks noGrp="1"/>
          </p:cNvSpPr>
          <p:nvPr>
            <p:ph type="title" hasCustomPrompt="1"/>
          </p:nvPr>
        </p:nvSpPr>
        <p:spPr>
          <a:xfrm>
            <a:off x="518669" y="234094"/>
            <a:ext cx="5367782" cy="1019176"/>
          </a:xfrm>
          <a:prstGeom prst="rect">
            <a:avLst/>
          </a:prstGeom>
        </p:spPr>
        <p:txBody>
          <a:bodyPr/>
          <a:lstStyle>
            <a:lvl1pPr>
              <a:lnSpc>
                <a:spcPct val="100000"/>
              </a:lnSpc>
              <a:defRPr/>
            </a:lvl1pPr>
          </a:lstStyle>
          <a:p>
            <a:r>
              <a:rPr lang="en-GB" dirty="0"/>
              <a:t>CLICK TO EDIT TITLE</a:t>
            </a:r>
            <a:endParaRPr lang="en-US" dirty="0"/>
          </a:p>
        </p:txBody>
      </p:sp>
    </p:spTree>
    <p:extLst>
      <p:ext uri="{BB962C8B-B14F-4D97-AF65-F5344CB8AC3E}">
        <p14:creationId xmlns:p14="http://schemas.microsoft.com/office/powerpoint/2010/main" val="366128784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xColumns Slide on White Bg">
    <p:spTree>
      <p:nvGrpSpPr>
        <p:cNvPr id="1" name=""/>
        <p:cNvGrpSpPr/>
        <p:nvPr/>
      </p:nvGrpSpPr>
      <p:grpSpPr>
        <a:xfrm>
          <a:off x="0" y="0"/>
          <a:ext cx="0" cy="0"/>
          <a:chOff x="0" y="0"/>
          <a:chExt cx="0" cy="0"/>
        </a:xfrm>
      </p:grpSpPr>
      <p:sp>
        <p:nvSpPr>
          <p:cNvPr id="19" name="White Rectangle">
            <a:extLst>
              <a:ext uri="{FF2B5EF4-FFF2-40B4-BE49-F238E27FC236}">
                <a16:creationId xmlns:a16="http://schemas.microsoft.com/office/drawing/2014/main" id="{AF7E239E-9757-3248-A127-4F42F0637408}"/>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Gold H Line">
            <a:extLst>
              <a:ext uri="{FF2B5EF4-FFF2-40B4-BE49-F238E27FC236}">
                <a16:creationId xmlns:a16="http://schemas.microsoft.com/office/drawing/2014/main" id="{FF14821C-DD56-5047-8DDF-2CED2D6B409A}"/>
              </a:ext>
            </a:extLst>
          </p:cNvPr>
          <p:cNvCxnSpPr/>
          <p:nvPr userDrawn="1"/>
        </p:nvCxnSpPr>
        <p:spPr>
          <a:xfrm>
            <a:off x="0" y="1341438"/>
            <a:ext cx="12192000" cy="0"/>
          </a:xfrm>
          <a:prstGeom prst="line">
            <a:avLst/>
          </a:prstGeom>
          <a:ln>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1" name="Content Placeholder 3">
            <a:extLst>
              <a:ext uri="{FF2B5EF4-FFF2-40B4-BE49-F238E27FC236}">
                <a16:creationId xmlns:a16="http://schemas.microsoft.com/office/drawing/2014/main" id="{2B59F022-8EBD-944D-810D-855A24D6A260}"/>
              </a:ext>
            </a:extLst>
          </p:cNvPr>
          <p:cNvSpPr>
            <a:spLocks noGrp="1"/>
          </p:cNvSpPr>
          <p:nvPr>
            <p:ph idx="12" hasCustomPrompt="1"/>
          </p:nvPr>
        </p:nvSpPr>
        <p:spPr>
          <a:xfrm>
            <a:off x="8041138"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3" name="Sub-heading 3">
            <a:extLst>
              <a:ext uri="{FF2B5EF4-FFF2-40B4-BE49-F238E27FC236}">
                <a16:creationId xmlns:a16="http://schemas.microsoft.com/office/drawing/2014/main" id="{DBCB0F0E-2CA6-9B47-B078-4D0CBA22AA46}"/>
              </a:ext>
            </a:extLst>
          </p:cNvPr>
          <p:cNvSpPr>
            <a:spLocks noGrp="1"/>
          </p:cNvSpPr>
          <p:nvPr>
            <p:ph type="body" sz="quarter" idx="13" hasCustomPrompt="1"/>
          </p:nvPr>
        </p:nvSpPr>
        <p:spPr>
          <a:xfrm>
            <a:off x="8041138"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5" name="Title 3">
            <a:extLst>
              <a:ext uri="{FF2B5EF4-FFF2-40B4-BE49-F238E27FC236}">
                <a16:creationId xmlns:a16="http://schemas.microsoft.com/office/drawing/2014/main" id="{46C5C79B-1FC7-684E-8098-DD6B7E0A0122}"/>
              </a:ext>
            </a:extLst>
          </p:cNvPr>
          <p:cNvSpPr>
            <a:spLocks noGrp="1"/>
          </p:cNvSpPr>
          <p:nvPr>
            <p:ph type="body" sz="quarter" idx="14" hasCustomPrompt="1"/>
          </p:nvPr>
        </p:nvSpPr>
        <p:spPr>
          <a:xfrm>
            <a:off x="8041138" y="230572"/>
            <a:ext cx="3600000" cy="1067301"/>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14" name="Content Placeholder  2">
            <a:extLst>
              <a:ext uri="{FF2B5EF4-FFF2-40B4-BE49-F238E27FC236}">
                <a16:creationId xmlns:a16="http://schemas.microsoft.com/office/drawing/2014/main" id="{4BF8A05F-FD1D-CD48-A3CF-DE8AF43F6977}"/>
              </a:ext>
            </a:extLst>
          </p:cNvPr>
          <p:cNvSpPr>
            <a:spLocks noGrp="1"/>
          </p:cNvSpPr>
          <p:nvPr>
            <p:ph idx="15" hasCustomPrompt="1"/>
          </p:nvPr>
        </p:nvSpPr>
        <p:spPr>
          <a:xfrm>
            <a:off x="4279902" y="2093513"/>
            <a:ext cx="3599998"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5" name="Sub-heading 2">
            <a:extLst>
              <a:ext uri="{FF2B5EF4-FFF2-40B4-BE49-F238E27FC236}">
                <a16:creationId xmlns:a16="http://schemas.microsoft.com/office/drawing/2014/main" id="{EB65077B-EB16-BF45-A1FD-89A294FE27D1}"/>
              </a:ext>
            </a:extLst>
          </p:cNvPr>
          <p:cNvSpPr>
            <a:spLocks noGrp="1"/>
          </p:cNvSpPr>
          <p:nvPr>
            <p:ph type="body" sz="quarter" idx="16" hasCustomPrompt="1"/>
          </p:nvPr>
        </p:nvSpPr>
        <p:spPr>
          <a:xfrm>
            <a:off x="4279902" y="1382145"/>
            <a:ext cx="3599998"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17" name="Title 2">
            <a:extLst>
              <a:ext uri="{FF2B5EF4-FFF2-40B4-BE49-F238E27FC236}">
                <a16:creationId xmlns:a16="http://schemas.microsoft.com/office/drawing/2014/main" id="{5BE914C9-9E29-9D45-8E51-BE422FBBE2C1}"/>
              </a:ext>
            </a:extLst>
          </p:cNvPr>
          <p:cNvSpPr>
            <a:spLocks noGrp="1"/>
          </p:cNvSpPr>
          <p:nvPr>
            <p:ph type="body" sz="quarter" idx="17" hasCustomPrompt="1"/>
          </p:nvPr>
        </p:nvSpPr>
        <p:spPr>
          <a:xfrm>
            <a:off x="4279900"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10" name="Content Placeholder 1">
            <a:extLst>
              <a:ext uri="{FF2B5EF4-FFF2-40B4-BE49-F238E27FC236}">
                <a16:creationId xmlns:a16="http://schemas.microsoft.com/office/drawing/2014/main" id="{1E5D113C-3036-C842-BC1F-5B0180C05F49}"/>
              </a:ext>
            </a:extLst>
          </p:cNvPr>
          <p:cNvSpPr>
            <a:spLocks noGrp="1"/>
          </p:cNvSpPr>
          <p:nvPr>
            <p:ph idx="1" hasCustomPrompt="1"/>
          </p:nvPr>
        </p:nvSpPr>
        <p:spPr>
          <a:xfrm>
            <a:off x="518667" y="2093513"/>
            <a:ext cx="3600000" cy="440472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1">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18667" y="1382145"/>
            <a:ext cx="360000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16" name="Title 1">
            <a:extLst>
              <a:ext uri="{FF2B5EF4-FFF2-40B4-BE49-F238E27FC236}">
                <a16:creationId xmlns:a16="http://schemas.microsoft.com/office/drawing/2014/main" id="{0A2B4331-7730-C944-82F4-41B3F12BA696}"/>
              </a:ext>
            </a:extLst>
          </p:cNvPr>
          <p:cNvSpPr>
            <a:spLocks noGrp="1"/>
          </p:cNvSpPr>
          <p:nvPr>
            <p:ph type="body" sz="quarter" idx="18" hasCustomPrompt="1"/>
          </p:nvPr>
        </p:nvSpPr>
        <p:spPr>
          <a:xfrm>
            <a:off x="518667" y="229952"/>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Tree>
    <p:extLst>
      <p:ext uri="{BB962C8B-B14F-4D97-AF65-F5344CB8AC3E}">
        <p14:creationId xmlns:p14="http://schemas.microsoft.com/office/powerpoint/2010/main" val="205564858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Slide on White Bg ">
    <p:bg>
      <p:bgPr>
        <a:solidFill>
          <a:schemeClr val="bg1">
            <a:alpha val="0"/>
          </a:schemeClr>
        </a:solidFill>
        <a:effectLst/>
      </p:bgPr>
    </p:bg>
    <p:spTree>
      <p:nvGrpSpPr>
        <p:cNvPr id="1" name=""/>
        <p:cNvGrpSpPr/>
        <p:nvPr/>
      </p:nvGrpSpPr>
      <p:grpSpPr>
        <a:xfrm>
          <a:off x="0" y="0"/>
          <a:ext cx="0" cy="0"/>
          <a:chOff x="0" y="0"/>
          <a:chExt cx="0" cy="0"/>
        </a:xfrm>
      </p:grpSpPr>
      <p:pic>
        <p:nvPicPr>
          <p:cNvPr id="9" name="Pattern Sand Bottom">
            <a:extLst>
              <a:ext uri="{FF2B5EF4-FFF2-40B4-BE49-F238E27FC236}">
                <a16:creationId xmlns:a16="http://schemas.microsoft.com/office/drawing/2014/main" id="{7E41FF7E-0642-ED43-BF36-6F4C4C4A2BE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197368" y="4478953"/>
            <a:ext cx="4785278" cy="2148599"/>
          </a:xfrm>
          <a:prstGeom prst="rect">
            <a:avLst/>
          </a:prstGeom>
        </p:spPr>
      </p:pic>
      <p:pic>
        <p:nvPicPr>
          <p:cNvPr id="11" name="Pattern Top">
            <a:extLst>
              <a:ext uri="{FF2B5EF4-FFF2-40B4-BE49-F238E27FC236}">
                <a16:creationId xmlns:a16="http://schemas.microsoft.com/office/drawing/2014/main" id="{6124DACD-3877-F440-9547-FC58D4D8F16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flipV="1">
            <a:off x="187320" y="-43952"/>
            <a:ext cx="4785278" cy="2148599"/>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2097153"/>
            <a:ext cx="6256338" cy="441607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Sub-heading">
            <a:extLst>
              <a:ext uri="{FF2B5EF4-FFF2-40B4-BE49-F238E27FC236}">
                <a16:creationId xmlns:a16="http://schemas.microsoft.com/office/drawing/2014/main" id="{F247DAB5-9184-904C-8ADA-EB59774A98DA}"/>
              </a:ext>
            </a:extLst>
          </p:cNvPr>
          <p:cNvSpPr>
            <a:spLocks noGrp="1"/>
          </p:cNvSpPr>
          <p:nvPr>
            <p:ph type="body" sz="quarter" idx="10" hasCustomPrompt="1"/>
          </p:nvPr>
        </p:nvSpPr>
        <p:spPr>
          <a:xfrm>
            <a:off x="5384799" y="1382713"/>
            <a:ext cx="6256339"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24405" y="2943724"/>
            <a:ext cx="4448193" cy="1019176"/>
          </a:xfrm>
          <a:prstGeom prst="rect">
            <a:avLst/>
          </a:prstGeom>
        </p:spPr>
        <p:txBody>
          <a:bodyPr/>
          <a:lstStyle>
            <a:lvl1pPr>
              <a:defRPr>
                <a:solidFill>
                  <a:schemeClr val="accent1"/>
                </a:solidFill>
              </a:defRPr>
            </a:lvl1pPr>
          </a:lstStyle>
          <a:p>
            <a:r>
              <a:rPr lang="en-GB" dirty="0"/>
              <a:t>CLICK TO EDIT TITLE</a:t>
            </a:r>
            <a:endParaRPr lang="en-US" dirty="0"/>
          </a:p>
        </p:txBody>
      </p:sp>
    </p:spTree>
    <p:extLst>
      <p:ext uri="{BB962C8B-B14F-4D97-AF65-F5344CB8AC3E}">
        <p14:creationId xmlns:p14="http://schemas.microsoft.com/office/powerpoint/2010/main" val="571011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heading + Content o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6"/>
            <a:ext cx="11122470" cy="4369629"/>
          </a:xfrm>
        </p:spPr>
        <p:txBody>
          <a:bodyPr>
            <a:normAutofit lnSpcReduction="10000"/>
          </a:bodyPr>
          <a:lstStyle/>
          <a:p>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94054"/>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965758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ing + Content on Pattern Sand Bg">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11" name="Pattern">
            <a:extLst>
              <a:ext uri="{FF2B5EF4-FFF2-40B4-BE49-F238E27FC236}">
                <a16:creationId xmlns:a16="http://schemas.microsoft.com/office/drawing/2014/main" id="{238EDFC1-EE9A-8048-86A1-2E5C9233E777}"/>
              </a:ext>
            </a:extLst>
          </p:cNvPr>
          <p:cNvPicPr>
            <a:picLocks noChangeAspect="1"/>
          </p:cNvPicPr>
          <p:nvPr userDrawn="1"/>
        </p:nvPicPr>
        <p:blipFill rotWithShape="1">
          <a:blip r:embed="rId2" cstate="screen">
            <a:duotone>
              <a:schemeClr val="accent2">
                <a:shade val="45000"/>
                <a:satMod val="135000"/>
              </a:schemeClr>
              <a:prstClr val="white"/>
            </a:duotone>
            <a:alphaModFix amt="6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r="668"/>
          <a:stretch/>
        </p:blipFill>
        <p:spPr>
          <a:xfrm>
            <a:off x="1379" y="1342422"/>
            <a:ext cx="12190621" cy="5256000"/>
          </a:xfrm>
          <a:prstGeom prst="rect">
            <a:avLst/>
          </a:prstGeom>
        </p:spPr>
      </p:pic>
      <p:grpSp>
        <p:nvGrpSpPr>
          <p:cNvPr id="13" name="Bottom Corner Cover Ups">
            <a:extLst>
              <a:ext uri="{FF2B5EF4-FFF2-40B4-BE49-F238E27FC236}">
                <a16:creationId xmlns:a16="http://schemas.microsoft.com/office/drawing/2014/main" id="{93D46E69-FB5E-344A-A7B7-752C7C6ECCDD}"/>
              </a:ext>
            </a:extLst>
          </p:cNvPr>
          <p:cNvGrpSpPr/>
          <p:nvPr userDrawn="1"/>
        </p:nvGrpSpPr>
        <p:grpSpPr>
          <a:xfrm>
            <a:off x="0" y="5911729"/>
            <a:ext cx="12192027" cy="949000"/>
            <a:chOff x="0" y="5911729"/>
            <a:chExt cx="12192027" cy="949000"/>
          </a:xfrm>
        </p:grpSpPr>
        <p:pic>
          <p:nvPicPr>
            <p:cNvPr id="14" name="SU.Footer.Shape.White.Cover.R">
              <a:extLst>
                <a:ext uri="{FF2B5EF4-FFF2-40B4-BE49-F238E27FC236}">
                  <a16:creationId xmlns:a16="http://schemas.microsoft.com/office/drawing/2014/main" id="{C3DAB37C-2D70-5C41-B708-179C820942F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5482" b="18185"/>
            <a:stretch/>
          </p:blipFill>
          <p:spPr>
            <a:xfrm>
              <a:off x="11641165" y="5911729"/>
              <a:ext cx="550862" cy="949000"/>
            </a:xfrm>
            <a:prstGeom prst="rect">
              <a:avLst/>
            </a:prstGeom>
          </p:spPr>
        </p:pic>
        <p:pic>
          <p:nvPicPr>
            <p:cNvPr id="15" name="SU.Footer.Shape.White.Cover.L">
              <a:extLst>
                <a:ext uri="{FF2B5EF4-FFF2-40B4-BE49-F238E27FC236}">
                  <a16:creationId xmlns:a16="http://schemas.microsoft.com/office/drawing/2014/main" id="{73C9FD76-564E-0348-A31C-D0132A5B66BC}"/>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95768" b="18185"/>
            <a:stretch/>
          </p:blipFill>
          <p:spPr>
            <a:xfrm>
              <a:off x="0" y="5911729"/>
              <a:ext cx="515938" cy="949000"/>
            </a:xfrm>
            <a:prstGeom prst="rect">
              <a:avLst/>
            </a:prstGeom>
          </p:spPr>
        </p:pic>
      </p:grpSp>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518668" y="2098626"/>
            <a:ext cx="11122470" cy="4414600"/>
          </a:xfrm>
        </p:spPr>
        <p:txBody>
          <a:bodyPr>
            <a:normAutofit lnSpcReduction="10000"/>
          </a:bodyPr>
          <a:lstStyle/>
          <a:p>
            <a:r>
              <a:rPr lang="en-GB" dirty="0"/>
              <a:t>Content placeholder</a:t>
            </a:r>
          </a:p>
        </p:txBody>
      </p:sp>
      <p:sp>
        <p:nvSpPr>
          <p:cNvPr id="5" name="Sub-heading">
            <a:extLst>
              <a:ext uri="{FF2B5EF4-FFF2-40B4-BE49-F238E27FC236}">
                <a16:creationId xmlns:a16="http://schemas.microsoft.com/office/drawing/2014/main" id="{75341AAE-B2DE-0D44-A2FA-007F38E94867}"/>
              </a:ext>
            </a:extLst>
          </p:cNvPr>
          <p:cNvSpPr>
            <a:spLocks noGrp="1"/>
          </p:cNvSpPr>
          <p:nvPr>
            <p:ph type="body" sz="quarter" idx="10" hasCustomPrompt="1"/>
          </p:nvPr>
        </p:nvSpPr>
        <p:spPr>
          <a:xfrm>
            <a:off x="518668" y="1379764"/>
            <a:ext cx="11122470" cy="644993"/>
          </a:xfrm>
        </p:spPr>
        <p:txBody>
          <a:bodyPr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518668" y="286559"/>
            <a:ext cx="8328565"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3862868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White.Banner.Top">
            <a:extLst>
              <a:ext uri="{FF2B5EF4-FFF2-40B4-BE49-F238E27FC236}">
                <a16:creationId xmlns:a16="http://schemas.microsoft.com/office/drawing/2014/main" id="{D70D17EB-87E2-EC45-B0B0-B16E5C2558F6}"/>
              </a:ext>
            </a:extLst>
          </p:cNvPr>
          <p:cNvSpPr/>
          <p:nvPr userDrawn="1"/>
        </p:nvSpPr>
        <p:spPr>
          <a:xfrm>
            <a:off x="0" y="0"/>
            <a:ext cx="12192000" cy="1341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SU.Footer.Shape.White">
            <a:extLst>
              <a:ext uri="{FF2B5EF4-FFF2-40B4-BE49-F238E27FC236}">
                <a16:creationId xmlns:a16="http://schemas.microsoft.com/office/drawing/2014/main" id="{C2021710-E914-7244-8A47-3745EFB08A9D}"/>
              </a:ext>
            </a:extLst>
          </p:cNvPr>
          <p:cNvPicPr>
            <a:picLocks noChangeAspect="1"/>
          </p:cNvPicPr>
          <p:nvPr userDrawn="1"/>
        </p:nvPicPr>
        <p:blipFill rotWithShape="1">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rcRect b="18185"/>
          <a:stretch/>
        </p:blipFill>
        <p:spPr>
          <a:xfrm>
            <a:off x="0" y="5909001"/>
            <a:ext cx="12192000" cy="948999"/>
          </a:xfrm>
          <a:prstGeom prst="rect">
            <a:avLst/>
          </a:prstGeom>
        </p:spPr>
      </p:pic>
      <p:sp>
        <p:nvSpPr>
          <p:cNvPr id="9" name="Footer">
            <a:extLst>
              <a:ext uri="{FF2B5EF4-FFF2-40B4-BE49-F238E27FC236}">
                <a16:creationId xmlns:a16="http://schemas.microsoft.com/office/drawing/2014/main" id="{5DE18A1C-E612-604E-AA9F-9A73E465BA68}"/>
              </a:ext>
            </a:extLst>
          </p:cNvPr>
          <p:cNvSpPr txBox="1">
            <a:spLocks/>
          </p:cNvSpPr>
          <p:nvPr userDrawn="1"/>
        </p:nvSpPr>
        <p:spPr>
          <a:xfrm>
            <a:off x="515938" y="6597651"/>
            <a:ext cx="11125200" cy="266492"/>
          </a:xfrm>
          <a:prstGeom prst="rect">
            <a:avLst/>
          </a:prstGeom>
        </p:spPr>
        <p:txBody>
          <a:bodyPr anchor="t">
            <a:noAutofit/>
          </a:bodyPr>
          <a:lstStyle>
            <a:lvl1pPr marL="0" indent="0" algn="l" defTabSz="914400" rtl="0" eaLnBrk="1" latinLnBrk="0" hangingPunct="1">
              <a:lnSpc>
                <a:spcPct val="100000"/>
              </a:lnSpc>
              <a:spcBef>
                <a:spcPts val="1000"/>
              </a:spcBef>
              <a:buClr>
                <a:schemeClr val="accent2"/>
              </a:buClr>
              <a:buFontTx/>
              <a:buNone/>
              <a:defRPr lang="en-GB" sz="1000" b="1" i="0" kern="1200" dirty="0">
                <a:solidFill>
                  <a:schemeClr val="accent1"/>
                </a:solidFill>
                <a:latin typeface="Trebuchet MS" panose="020B070302020209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sz="1000" b="0" i="0" dirty="0">
                <a:solidFill>
                  <a:schemeClr val="accent3"/>
                </a:solidFill>
                <a:latin typeface="Trebuchet MS" panose="020B0703020202090204" pitchFamily="34" charset="0"/>
              </a:rPr>
              <a:t>Engineering | </a:t>
            </a:r>
            <a:r>
              <a:rPr lang="en-GB" sz="1000" b="0" i="0" dirty="0" err="1">
                <a:solidFill>
                  <a:schemeClr val="accent3"/>
                </a:solidFill>
                <a:latin typeface="Trebuchet MS" panose="020B0703020202090204" pitchFamily="34" charset="0"/>
              </a:rPr>
              <a:t>EyobuNjineli</a:t>
            </a:r>
            <a:r>
              <a:rPr lang="en-GB" sz="1000" b="0" i="0" dirty="0">
                <a:solidFill>
                  <a:schemeClr val="accent3"/>
                </a:solidFill>
                <a:latin typeface="Trebuchet MS" panose="020B0703020202090204" pitchFamily="34" charset="0"/>
              </a:rPr>
              <a:t> | </a:t>
            </a:r>
            <a:r>
              <a:rPr lang="en-GB" sz="1000" b="0" i="0" dirty="0" err="1">
                <a:solidFill>
                  <a:schemeClr val="accent3"/>
                </a:solidFill>
                <a:latin typeface="Trebuchet MS" panose="020B0703020202090204" pitchFamily="34" charset="0"/>
              </a:rPr>
              <a:t>Ingenieurswese</a:t>
            </a:r>
            <a:endParaRPr lang="en-GB" sz="1000" b="0" i="0" dirty="0">
              <a:solidFill>
                <a:schemeClr val="accent3"/>
              </a:solidFill>
              <a:latin typeface="Trebuchet MS" panose="020B0703020202090204" pitchFamily="34" charset="0"/>
            </a:endParaRPr>
          </a:p>
        </p:txBody>
      </p:sp>
      <p:sp>
        <p:nvSpPr>
          <p:cNvPr id="15" name="SU.Shape" hidden="1">
            <a:extLst>
              <a:ext uri="{FF2B5EF4-FFF2-40B4-BE49-F238E27FC236}">
                <a16:creationId xmlns:a16="http://schemas.microsoft.com/office/drawing/2014/main" id="{050DDAF9-8F3A-0B48-82E1-6040CBB5F5D1}"/>
              </a:ext>
            </a:extLst>
          </p:cNvPr>
          <p:cNvSpPr/>
          <p:nvPr userDrawn="1"/>
        </p:nvSpPr>
        <p:spPr>
          <a:xfrm>
            <a:off x="0" y="1339540"/>
            <a:ext cx="12192000" cy="5259988"/>
          </a:xfrm>
          <a:custGeom>
            <a:avLst/>
            <a:gdLst>
              <a:gd name="connsiteX0" fmla="*/ 76801 w 3455263"/>
              <a:gd name="connsiteY0" fmla="*/ 1812227 h 1812226"/>
              <a:gd name="connsiteX1" fmla="*/ 0 w 3455263"/>
              <a:gd name="connsiteY1" fmla="*/ 1735169 h 1812226"/>
              <a:gd name="connsiteX2" fmla="*/ 0 w 3455263"/>
              <a:gd name="connsiteY2" fmla="*/ 0 h 1812226"/>
              <a:gd name="connsiteX3" fmla="*/ 3455263 w 3455263"/>
              <a:gd name="connsiteY3" fmla="*/ 0 h 1812226"/>
              <a:gd name="connsiteX4" fmla="*/ 3455263 w 3455263"/>
              <a:gd name="connsiteY4" fmla="*/ 1581150 h 1812226"/>
              <a:gd name="connsiteX5" fmla="*/ 3224766 w 3455263"/>
              <a:gd name="connsiteY5" fmla="*/ 1811750 h 18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5263" h="1812226">
                <a:moveTo>
                  <a:pt x="76801" y="1812227"/>
                </a:moveTo>
                <a:cubicBezTo>
                  <a:pt x="76801" y="1812227"/>
                  <a:pt x="0" y="1812227"/>
                  <a:pt x="0" y="1735169"/>
                </a:cubicBezTo>
                <a:lnTo>
                  <a:pt x="0" y="0"/>
                </a:lnTo>
                <a:lnTo>
                  <a:pt x="3455263" y="0"/>
                </a:lnTo>
                <a:lnTo>
                  <a:pt x="3455263" y="1581150"/>
                </a:lnTo>
                <a:cubicBezTo>
                  <a:pt x="3455263" y="1581150"/>
                  <a:pt x="3455263" y="1811750"/>
                  <a:pt x="3224766" y="1811750"/>
                </a:cubicBezTo>
                <a:close/>
              </a:path>
            </a:pathLst>
          </a:custGeom>
          <a:noFill/>
          <a:ln w="12700" cap="flat">
            <a:noFill/>
            <a:prstDash val="solid"/>
            <a:miter/>
          </a:ln>
        </p:spPr>
        <p:txBody>
          <a:bodyPr rtlCol="0" anchor="ctr"/>
          <a:lstStyle/>
          <a:p>
            <a:endParaRPr lang="en-GB"/>
          </a:p>
        </p:txBody>
      </p:sp>
      <p:sp>
        <p:nvSpPr>
          <p:cNvPr id="3" name="Content placeholder">
            <a:extLst>
              <a:ext uri="{FF2B5EF4-FFF2-40B4-BE49-F238E27FC236}">
                <a16:creationId xmlns:a16="http://schemas.microsoft.com/office/drawing/2014/main" id="{301AC438-5C4B-A74B-973C-02E8105BD4BD}"/>
              </a:ext>
            </a:extLst>
          </p:cNvPr>
          <p:cNvSpPr>
            <a:spLocks noGrp="1"/>
          </p:cNvSpPr>
          <p:nvPr>
            <p:ph type="body" idx="1"/>
          </p:nvPr>
        </p:nvSpPr>
        <p:spPr>
          <a:xfrm>
            <a:off x="515938" y="1426437"/>
            <a:ext cx="11125197" cy="515561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a:extLst>
              <a:ext uri="{FF2B5EF4-FFF2-40B4-BE49-F238E27FC236}">
                <a16:creationId xmlns:a16="http://schemas.microsoft.com/office/drawing/2014/main" id="{EC044E2A-3062-F245-818F-F465A0481FCB}"/>
              </a:ext>
            </a:extLst>
          </p:cNvPr>
          <p:cNvSpPr>
            <a:spLocks noGrp="1"/>
          </p:cNvSpPr>
          <p:nvPr>
            <p:ph type="title"/>
          </p:nvPr>
        </p:nvSpPr>
        <p:spPr>
          <a:xfrm>
            <a:off x="515938" y="285324"/>
            <a:ext cx="8515636" cy="1052900"/>
          </a:xfrm>
          <a:prstGeom prst="rect">
            <a:avLst/>
          </a:prstGeom>
        </p:spPr>
        <p:txBody>
          <a:bodyPr vert="horz" lIns="91440" tIns="45720" rIns="91440" bIns="45720" rtlCol="0" anchor="t">
            <a:normAutofit/>
          </a:bodyPr>
          <a:lstStyle/>
          <a:p>
            <a:r>
              <a:rPr lang="en-GB" dirty="0"/>
              <a:t>CLICK TO EDIT MASTER TITLE STYLE</a:t>
            </a:r>
            <a:endParaRPr lang="en-US" dirty="0"/>
          </a:p>
        </p:txBody>
      </p:sp>
      <p:pic>
        <p:nvPicPr>
          <p:cNvPr id="8" name="SU Logo">
            <a:extLst>
              <a:ext uri="{FF2B5EF4-FFF2-40B4-BE49-F238E27FC236}">
                <a16:creationId xmlns:a16="http://schemas.microsoft.com/office/drawing/2014/main" id="{4BCB2B4B-739F-974A-8938-B9DE97032C44}"/>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9138962" y="130470"/>
            <a:ext cx="3053038" cy="1037250"/>
          </a:xfrm>
          <a:prstGeom prst="rect">
            <a:avLst/>
          </a:prstGeom>
        </p:spPr>
      </p:pic>
    </p:spTree>
    <p:extLst>
      <p:ext uri="{BB962C8B-B14F-4D97-AF65-F5344CB8AC3E}">
        <p14:creationId xmlns:p14="http://schemas.microsoft.com/office/powerpoint/2010/main" val="185710988"/>
      </p:ext>
    </p:extLst>
  </p:cSld>
  <p:clrMap bg1="lt1" tx1="dk1" bg2="lt2" tx2="dk2" accent1="accent1" accent2="accent2" accent3="accent3" accent4="accent4" accent5="accent5" accent6="accent6" hlink="hlink" folHlink="folHlink"/>
  <p:sldLayoutIdLst>
    <p:sldLayoutId id="2147483698" r:id="rId1"/>
    <p:sldLayoutId id="2147483697" r:id="rId2"/>
    <p:sldLayoutId id="2147483725" r:id="rId3"/>
    <p:sldLayoutId id="2147483712" r:id="rId4"/>
    <p:sldLayoutId id="2147483716" r:id="rId5"/>
    <p:sldLayoutId id="2147483741" r:id="rId6"/>
    <p:sldLayoutId id="2147483729" r:id="rId7"/>
    <p:sldLayoutId id="2147483749" r:id="rId8"/>
    <p:sldLayoutId id="2147483701" r:id="rId9"/>
    <p:sldLayoutId id="2147483713" r:id="rId10"/>
    <p:sldLayoutId id="2147483724" r:id="rId11"/>
    <p:sldLayoutId id="2147483743" r:id="rId12"/>
    <p:sldLayoutId id="2147483710" r:id="rId13"/>
    <p:sldLayoutId id="2147483750" r:id="rId14"/>
    <p:sldLayoutId id="2147483702" r:id="rId15"/>
    <p:sldLayoutId id="2147483714" r:id="rId16"/>
    <p:sldLayoutId id="2147483722" r:id="rId17"/>
    <p:sldLayoutId id="2147483744" r:id="rId18"/>
    <p:sldLayoutId id="2147483719" r:id="rId19"/>
    <p:sldLayoutId id="2147483751" r:id="rId20"/>
    <p:sldLayoutId id="2147483721" r:id="rId21"/>
    <p:sldLayoutId id="2147483709" r:id="rId22"/>
    <p:sldLayoutId id="2147483718" r:id="rId23"/>
    <p:sldLayoutId id="2147483745" r:id="rId24"/>
    <p:sldLayoutId id="2147483717" r:id="rId25"/>
  </p:sldLayoutIdLst>
  <p:hf hdr="0" ftr="0" dt="0"/>
  <p:txStyles>
    <p:titleStyle>
      <a:lvl1pPr algn="l" defTabSz="914400" rtl="0" eaLnBrk="1" latinLnBrk="0" hangingPunct="1">
        <a:lnSpc>
          <a:spcPct val="90000"/>
        </a:lnSpc>
        <a:spcBef>
          <a:spcPct val="0"/>
        </a:spcBef>
        <a:buNone/>
        <a:defRPr sz="3200" b="1" i="0" kern="1200">
          <a:solidFill>
            <a:schemeClr val="accent1"/>
          </a:solidFill>
          <a:latin typeface="Trebuchet MS" panose="020B070302020209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b="0" i="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95" userDrawn="1">
          <p15:clr>
            <a:srgbClr val="F26B43"/>
          </p15:clr>
        </p15:guide>
        <p15:guide id="2" pos="325" userDrawn="1">
          <p15:clr>
            <a:srgbClr val="F26B43"/>
          </p15:clr>
        </p15:guide>
        <p15:guide id="3" pos="166" userDrawn="1">
          <p15:clr>
            <a:srgbClr val="F26B43"/>
          </p15:clr>
        </p15:guide>
        <p15:guide id="4" pos="7514" userDrawn="1">
          <p15:clr>
            <a:srgbClr val="F26B43"/>
          </p15:clr>
        </p15:guide>
        <p15:guide id="5" pos="7333" userDrawn="1">
          <p15:clr>
            <a:srgbClr val="F26B43"/>
          </p15:clr>
        </p15:guide>
        <p15:guide id="6" orient="horz" pos="4156" userDrawn="1">
          <p15:clr>
            <a:srgbClr val="F26B43"/>
          </p15:clr>
        </p15:guide>
        <p15:guide id="7" orient="horz" pos="232" userDrawn="1">
          <p15:clr>
            <a:srgbClr val="F26B43"/>
          </p15:clr>
        </p15:guide>
        <p15:guide id="8" pos="3840" userDrawn="1">
          <p15:clr>
            <a:srgbClr val="F26B43"/>
          </p15:clr>
        </p15:guide>
        <p15:guide id="9" orient="horz" pos="86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bmp"/><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microsoft.com/office/2007/relationships/hdphoto" Target="../media/hdphoto8.wdp"/></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0.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6.xml"/><Relationship Id="rId16"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1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microsoft.com/office/2007/relationships/hdphoto" Target="../media/hdphoto7.wdp"/><Relationship Id="rId5" Type="http://schemas.openxmlformats.org/officeDocument/2006/relationships/image" Target="../media/image25.png"/><Relationship Id="rId4" Type="http://schemas.microsoft.com/office/2007/relationships/hdphoto" Target="../media/hdphoto6.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jp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374650" ty="952500" sx="80000" sy="80000" flip="none" algn="tl"/>
        </a:blipFill>
        <a:effectLst/>
      </p:bgPr>
    </p:bg>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78FFE392-5910-874B-8661-FD0BB93EFA5D}"/>
              </a:ext>
            </a:extLst>
          </p:cNvPr>
          <p:cNvSpPr>
            <a:spLocks noGrp="1"/>
          </p:cNvSpPr>
          <p:nvPr>
            <p:ph type="title"/>
          </p:nvPr>
        </p:nvSpPr>
        <p:spPr/>
        <p:txBody>
          <a:bodyPr/>
          <a:lstStyle/>
          <a:p>
            <a:r>
              <a:rPr lang="en-US" dirty="0"/>
              <a:t>Tip-thrust Rotary-wing Aircraft with Pitch Control- Rayde Krüger</a:t>
            </a:r>
            <a:endParaRPr lang="en-GB" dirty="0"/>
          </a:p>
        </p:txBody>
      </p:sp>
      <p:sp>
        <p:nvSpPr>
          <p:cNvPr id="3" name="Photo by ...">
            <a:extLst>
              <a:ext uri="{FF2B5EF4-FFF2-40B4-BE49-F238E27FC236}">
                <a16:creationId xmlns:a16="http://schemas.microsoft.com/office/drawing/2014/main" id="{091928C7-CE8E-9E95-CDF6-1FF419C7D45B}"/>
              </a:ext>
            </a:extLst>
          </p:cNvPr>
          <p:cNvSpPr txBox="1"/>
          <p:nvPr/>
        </p:nvSpPr>
        <p:spPr>
          <a:xfrm>
            <a:off x="10711543" y="6489434"/>
            <a:ext cx="1480457" cy="400110"/>
          </a:xfrm>
          <a:prstGeom prst="rect">
            <a:avLst/>
          </a:prstGeom>
          <a:noFill/>
        </p:spPr>
        <p:txBody>
          <a:bodyPr wrap="square" rtlCol="0">
            <a:spAutoFit/>
          </a:bodyPr>
          <a:lstStyle/>
          <a:p>
            <a:pPr algn="r"/>
            <a:r>
              <a:rPr lang="en-GB" sz="2000" dirty="0">
                <a:latin typeface="Trebuchet MS" panose="020B0703020202090204" pitchFamily="34" charset="0"/>
              </a:rPr>
              <a:t>1</a:t>
            </a:r>
          </a:p>
        </p:txBody>
      </p:sp>
    </p:spTree>
    <p:extLst>
      <p:ext uri="{BB962C8B-B14F-4D97-AF65-F5344CB8AC3E}">
        <p14:creationId xmlns:p14="http://schemas.microsoft.com/office/powerpoint/2010/main" val="4162347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F3BA56-9575-4617-614C-840CA0A83985}"/>
              </a:ext>
            </a:extLst>
          </p:cNvPr>
          <p:cNvSpPr>
            <a:spLocks noGrp="1"/>
          </p:cNvSpPr>
          <p:nvPr>
            <p:ph type="body" sz="quarter" idx="10"/>
          </p:nvPr>
        </p:nvSpPr>
        <p:spPr>
          <a:xfrm>
            <a:off x="409949" y="1469442"/>
            <a:ext cx="3524695" cy="571466"/>
          </a:xfrm>
        </p:spPr>
        <p:txBody>
          <a:bodyPr/>
          <a:lstStyle/>
          <a:p>
            <a:r>
              <a:rPr lang="en-US" dirty="0"/>
              <a:t>Directional Flight</a:t>
            </a:r>
            <a:endParaRPr lang="en-ZA" dirty="0"/>
          </a:p>
        </p:txBody>
      </p:sp>
      <p:sp>
        <p:nvSpPr>
          <p:cNvPr id="4" name="Title 3">
            <a:extLst>
              <a:ext uri="{FF2B5EF4-FFF2-40B4-BE49-F238E27FC236}">
                <a16:creationId xmlns:a16="http://schemas.microsoft.com/office/drawing/2014/main" id="{51165E6B-A80B-78A3-8646-1F8E7B9AFB4F}"/>
              </a:ext>
            </a:extLst>
          </p:cNvPr>
          <p:cNvSpPr>
            <a:spLocks noGrp="1"/>
          </p:cNvSpPr>
          <p:nvPr>
            <p:ph type="title"/>
          </p:nvPr>
        </p:nvSpPr>
        <p:spPr/>
        <p:txBody>
          <a:bodyPr/>
          <a:lstStyle/>
          <a:p>
            <a:r>
              <a:rPr lang="en-US" dirty="0"/>
              <a:t>Experiment Results (1 of 3)</a:t>
            </a:r>
            <a:endParaRPr lang="en-ZA" dirty="0"/>
          </a:p>
        </p:txBody>
      </p:sp>
      <p:pic>
        <p:nvPicPr>
          <p:cNvPr id="12" name="Content Placeholder 11">
            <a:extLst>
              <a:ext uri="{FF2B5EF4-FFF2-40B4-BE49-F238E27FC236}">
                <a16:creationId xmlns:a16="http://schemas.microsoft.com/office/drawing/2014/main" id="{BEFED932-C122-705F-E87C-01BC55375880}"/>
              </a:ext>
            </a:extLst>
          </p:cNvPr>
          <p:cNvPicPr>
            <a:picLocks noGrp="1" noChangeAspect="1"/>
          </p:cNvPicPr>
          <p:nvPr>
            <p:ph idx="1"/>
          </p:nvPr>
        </p:nvPicPr>
        <p:blipFill>
          <a:blip r:embed="rId3"/>
          <a:srcRect l="8273" t="-1277" r="6704" b="6415"/>
          <a:stretch/>
        </p:blipFill>
        <p:spPr>
          <a:xfrm>
            <a:off x="4176807" y="1438309"/>
            <a:ext cx="7489538" cy="2312973"/>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pic>
        <p:nvPicPr>
          <p:cNvPr id="16" name="Content Placeholder 15" descr="A graph of different colored lines&#10;&#10;Description automatically generated">
            <a:extLst>
              <a:ext uri="{FF2B5EF4-FFF2-40B4-BE49-F238E27FC236}">
                <a16:creationId xmlns:a16="http://schemas.microsoft.com/office/drawing/2014/main" id="{275219F3-AFD8-6924-9E12-8C6D0BB67703}"/>
              </a:ext>
            </a:extLst>
          </p:cNvPr>
          <p:cNvPicPr>
            <a:picLocks noChangeAspect="1"/>
          </p:cNvPicPr>
          <p:nvPr/>
        </p:nvPicPr>
        <p:blipFill>
          <a:blip r:embed="rId4"/>
          <a:srcRect l="-75" r="1"/>
          <a:stretch/>
        </p:blipFill>
        <p:spPr>
          <a:xfrm>
            <a:off x="4221956" y="3838148"/>
            <a:ext cx="4160197" cy="2733293"/>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grpSp>
        <p:nvGrpSpPr>
          <p:cNvPr id="34" name="Group 33">
            <a:extLst>
              <a:ext uri="{FF2B5EF4-FFF2-40B4-BE49-F238E27FC236}">
                <a16:creationId xmlns:a16="http://schemas.microsoft.com/office/drawing/2014/main" id="{15D04058-E63E-6C1B-F9EF-6802F1BE3A6E}"/>
              </a:ext>
            </a:extLst>
          </p:cNvPr>
          <p:cNvGrpSpPr/>
          <p:nvPr/>
        </p:nvGrpSpPr>
        <p:grpSpPr>
          <a:xfrm>
            <a:off x="8466001" y="3829249"/>
            <a:ext cx="3157577" cy="2746702"/>
            <a:chOff x="8519395" y="3785637"/>
            <a:chExt cx="3328644" cy="2801654"/>
          </a:xfrm>
        </p:grpSpPr>
        <p:grpSp>
          <p:nvGrpSpPr>
            <p:cNvPr id="13" name="Group 12">
              <a:extLst>
                <a:ext uri="{FF2B5EF4-FFF2-40B4-BE49-F238E27FC236}">
                  <a16:creationId xmlns:a16="http://schemas.microsoft.com/office/drawing/2014/main" id="{5822CE96-6683-75F9-4FCE-39F99333537B}"/>
                </a:ext>
              </a:extLst>
            </p:cNvPr>
            <p:cNvGrpSpPr/>
            <p:nvPr/>
          </p:nvGrpSpPr>
          <p:grpSpPr>
            <a:xfrm>
              <a:off x="8519395" y="3794714"/>
              <a:ext cx="3328644" cy="2776727"/>
              <a:chOff x="4874089" y="2666094"/>
              <a:chExt cx="3508065" cy="2998441"/>
            </a:xfrm>
          </p:grpSpPr>
          <p:sp>
            <p:nvSpPr>
              <p:cNvPr id="11" name="Rectangle: Rounded Corners 10">
                <a:extLst>
                  <a:ext uri="{FF2B5EF4-FFF2-40B4-BE49-F238E27FC236}">
                    <a16:creationId xmlns:a16="http://schemas.microsoft.com/office/drawing/2014/main" id="{CCCE6568-ED20-D3D5-1554-D8E1D1BA1F6A}"/>
                  </a:ext>
                </a:extLst>
              </p:cNvPr>
              <p:cNvSpPr/>
              <p:nvPr/>
            </p:nvSpPr>
            <p:spPr>
              <a:xfrm>
                <a:off x="4874089" y="2666094"/>
                <a:ext cx="3508065" cy="2998441"/>
              </a:xfrm>
              <a:prstGeom prst="roundRect">
                <a:avLst>
                  <a:gd name="adj" fmla="val 2603"/>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 name="Picture 9">
                <a:extLst>
                  <a:ext uri="{FF2B5EF4-FFF2-40B4-BE49-F238E27FC236}">
                    <a16:creationId xmlns:a16="http://schemas.microsoft.com/office/drawing/2014/main" id="{4C3C1EA3-477D-FE31-0E45-26AB3AE785DC}"/>
                  </a:ext>
                </a:extLst>
              </p:cNvPr>
              <p:cNvPicPr>
                <a:picLocks noChangeAspect="1"/>
              </p:cNvPicPr>
              <p:nvPr/>
            </p:nvPicPr>
            <p:blipFill>
              <a:blip r:embed="rId5"/>
              <a:stretch>
                <a:fillRect/>
              </a:stretch>
            </p:blipFill>
            <p:spPr>
              <a:xfrm>
                <a:off x="5061575" y="2964367"/>
                <a:ext cx="3118105" cy="2429458"/>
              </a:xfrm>
              <a:prstGeom prst="rect">
                <a:avLst/>
              </a:prstGeom>
            </p:spPr>
          </p:pic>
        </p:grpSp>
        <p:sp>
          <p:nvSpPr>
            <p:cNvPr id="14" name="TextBox 13">
              <a:extLst>
                <a:ext uri="{FF2B5EF4-FFF2-40B4-BE49-F238E27FC236}">
                  <a16:creationId xmlns:a16="http://schemas.microsoft.com/office/drawing/2014/main" id="{295E25D2-0D38-C181-5D1E-43C5A0162619}"/>
                </a:ext>
              </a:extLst>
            </p:cNvPr>
            <p:cNvSpPr txBox="1"/>
            <p:nvPr/>
          </p:nvSpPr>
          <p:spPr>
            <a:xfrm>
              <a:off x="8884306" y="3785637"/>
              <a:ext cx="1126251" cy="345327"/>
            </a:xfrm>
            <a:prstGeom prst="rect">
              <a:avLst/>
            </a:prstGeom>
            <a:noFill/>
          </p:spPr>
          <p:txBody>
            <a:bodyPr wrap="square" rtlCol="0">
              <a:spAutoFit/>
            </a:bodyPr>
            <a:lstStyle/>
            <a:p>
              <a:r>
                <a:rPr lang="en-US" sz="1600" dirty="0">
                  <a:solidFill>
                    <a:schemeClr val="accent4"/>
                  </a:solidFill>
                </a:rPr>
                <a:t>Load cell 2</a:t>
              </a:r>
              <a:endParaRPr lang="en-ZA" sz="1600" dirty="0">
                <a:solidFill>
                  <a:schemeClr val="accent4"/>
                </a:solidFill>
              </a:endParaRPr>
            </a:p>
          </p:txBody>
        </p:sp>
        <p:sp>
          <p:nvSpPr>
            <p:cNvPr id="15" name="TextBox 14">
              <a:extLst>
                <a:ext uri="{FF2B5EF4-FFF2-40B4-BE49-F238E27FC236}">
                  <a16:creationId xmlns:a16="http://schemas.microsoft.com/office/drawing/2014/main" id="{D808B1C1-6B86-D11D-8BE1-1AB4A59BBAAD}"/>
                </a:ext>
              </a:extLst>
            </p:cNvPr>
            <p:cNvSpPr txBox="1"/>
            <p:nvPr/>
          </p:nvSpPr>
          <p:spPr>
            <a:xfrm>
              <a:off x="10452740" y="3792544"/>
              <a:ext cx="1126251" cy="345327"/>
            </a:xfrm>
            <a:prstGeom prst="rect">
              <a:avLst/>
            </a:prstGeom>
            <a:noFill/>
          </p:spPr>
          <p:txBody>
            <a:bodyPr wrap="square" rtlCol="0">
              <a:spAutoFit/>
            </a:bodyPr>
            <a:lstStyle/>
            <a:p>
              <a:r>
                <a:rPr lang="en-US" sz="1600" dirty="0">
                  <a:solidFill>
                    <a:schemeClr val="accent4"/>
                  </a:solidFill>
                </a:rPr>
                <a:t>Load cell 1</a:t>
              </a:r>
              <a:endParaRPr lang="en-ZA" sz="1600" dirty="0">
                <a:solidFill>
                  <a:schemeClr val="accent4"/>
                </a:solidFill>
              </a:endParaRPr>
            </a:p>
          </p:txBody>
        </p:sp>
        <p:sp>
          <p:nvSpPr>
            <p:cNvPr id="17" name="TextBox 16">
              <a:extLst>
                <a:ext uri="{FF2B5EF4-FFF2-40B4-BE49-F238E27FC236}">
                  <a16:creationId xmlns:a16="http://schemas.microsoft.com/office/drawing/2014/main" id="{B7DB5A15-9060-1B60-EF4F-4761BD8D4204}"/>
                </a:ext>
              </a:extLst>
            </p:cNvPr>
            <p:cNvSpPr txBox="1"/>
            <p:nvPr/>
          </p:nvSpPr>
          <p:spPr>
            <a:xfrm>
              <a:off x="8697292" y="6235905"/>
              <a:ext cx="1126251" cy="345327"/>
            </a:xfrm>
            <a:prstGeom prst="rect">
              <a:avLst/>
            </a:prstGeom>
            <a:noFill/>
          </p:spPr>
          <p:txBody>
            <a:bodyPr wrap="square" rtlCol="0">
              <a:spAutoFit/>
            </a:bodyPr>
            <a:lstStyle/>
            <a:p>
              <a:r>
                <a:rPr lang="en-US" sz="1600" dirty="0">
                  <a:solidFill>
                    <a:schemeClr val="accent4"/>
                  </a:solidFill>
                </a:rPr>
                <a:t>Load cell 3</a:t>
              </a:r>
              <a:endParaRPr lang="en-ZA" sz="1600" dirty="0">
                <a:solidFill>
                  <a:schemeClr val="accent4"/>
                </a:solidFill>
              </a:endParaRPr>
            </a:p>
          </p:txBody>
        </p:sp>
        <p:sp>
          <p:nvSpPr>
            <p:cNvPr id="18" name="TextBox 17">
              <a:extLst>
                <a:ext uri="{FF2B5EF4-FFF2-40B4-BE49-F238E27FC236}">
                  <a16:creationId xmlns:a16="http://schemas.microsoft.com/office/drawing/2014/main" id="{D4B8E833-308F-8A26-6B83-BED913DDEEA5}"/>
                </a:ext>
              </a:extLst>
            </p:cNvPr>
            <p:cNvSpPr txBox="1"/>
            <p:nvPr/>
          </p:nvSpPr>
          <p:spPr>
            <a:xfrm>
              <a:off x="10559007" y="6241964"/>
              <a:ext cx="1126251" cy="345327"/>
            </a:xfrm>
            <a:prstGeom prst="rect">
              <a:avLst/>
            </a:prstGeom>
            <a:noFill/>
          </p:spPr>
          <p:txBody>
            <a:bodyPr wrap="square" rtlCol="0">
              <a:spAutoFit/>
            </a:bodyPr>
            <a:lstStyle/>
            <a:p>
              <a:r>
                <a:rPr lang="en-US" sz="1600" dirty="0">
                  <a:solidFill>
                    <a:schemeClr val="accent4"/>
                  </a:solidFill>
                </a:rPr>
                <a:t>Load cell 4</a:t>
              </a:r>
              <a:endParaRPr lang="en-ZA" sz="1600" dirty="0">
                <a:solidFill>
                  <a:schemeClr val="accent4"/>
                </a:solidFill>
              </a:endParaRPr>
            </a:p>
          </p:txBody>
        </p:sp>
        <p:cxnSp>
          <p:nvCxnSpPr>
            <p:cNvPr id="20" name="Straight Arrow Connector 19">
              <a:extLst>
                <a:ext uri="{FF2B5EF4-FFF2-40B4-BE49-F238E27FC236}">
                  <a16:creationId xmlns:a16="http://schemas.microsoft.com/office/drawing/2014/main" id="{B3483F4B-4570-DFCA-D869-1E5496BA6C05}"/>
                </a:ext>
              </a:extLst>
            </p:cNvPr>
            <p:cNvCxnSpPr>
              <a:cxnSpLocks/>
            </p:cNvCxnSpPr>
            <p:nvPr/>
          </p:nvCxnSpPr>
          <p:spPr>
            <a:xfrm flipH="1">
              <a:off x="8953500" y="4070932"/>
              <a:ext cx="381000" cy="275675"/>
            </a:xfrm>
            <a:prstGeom prst="straightConnector1">
              <a:avLst/>
            </a:prstGeom>
            <a:ln>
              <a:solidFill>
                <a:schemeClr val="tx2"/>
              </a:solidFill>
              <a:tailEnd type="triangle"/>
            </a:ln>
            <a:effectLst>
              <a:glow rad="254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DBC0E37-2DB0-A49A-96DB-7C205FB75867}"/>
                </a:ext>
              </a:extLst>
            </p:cNvPr>
            <p:cNvCxnSpPr>
              <a:cxnSpLocks/>
            </p:cNvCxnSpPr>
            <p:nvPr/>
          </p:nvCxnSpPr>
          <p:spPr>
            <a:xfrm>
              <a:off x="10940007" y="4055089"/>
              <a:ext cx="261393" cy="352227"/>
            </a:xfrm>
            <a:prstGeom prst="straightConnector1">
              <a:avLst/>
            </a:prstGeom>
            <a:ln>
              <a:solidFill>
                <a:schemeClr val="tx2"/>
              </a:solidFill>
              <a:tailEnd type="triangle"/>
            </a:ln>
            <a:effectLst>
              <a:glow rad="254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0FF037A-B2F8-7F87-5ED7-E4B214FF016E}"/>
                </a:ext>
              </a:extLst>
            </p:cNvPr>
            <p:cNvCxnSpPr>
              <a:cxnSpLocks/>
            </p:cNvCxnSpPr>
            <p:nvPr/>
          </p:nvCxnSpPr>
          <p:spPr>
            <a:xfrm flipH="1" flipV="1">
              <a:off x="9036050" y="6013489"/>
              <a:ext cx="167753" cy="278717"/>
            </a:xfrm>
            <a:prstGeom prst="straightConnector1">
              <a:avLst/>
            </a:prstGeom>
            <a:ln>
              <a:solidFill>
                <a:schemeClr val="tx2"/>
              </a:solidFill>
              <a:tailEnd type="triangle"/>
            </a:ln>
            <a:effectLst>
              <a:glow rad="254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DA27FF4-B14F-1EAC-92C6-C3DBC823DF9B}"/>
                </a:ext>
              </a:extLst>
            </p:cNvPr>
            <p:cNvCxnSpPr>
              <a:cxnSpLocks/>
            </p:cNvCxnSpPr>
            <p:nvPr/>
          </p:nvCxnSpPr>
          <p:spPr>
            <a:xfrm flipV="1">
              <a:off x="11151394" y="5937264"/>
              <a:ext cx="207680" cy="392561"/>
            </a:xfrm>
            <a:prstGeom prst="straightConnector1">
              <a:avLst/>
            </a:prstGeom>
            <a:ln>
              <a:solidFill>
                <a:schemeClr val="tx2"/>
              </a:solidFill>
              <a:tailEnd type="triangle"/>
            </a:ln>
            <a:effectLst>
              <a:glow rad="25400">
                <a:schemeClr val="bg1">
                  <a:alpha val="40000"/>
                </a:schemeClr>
              </a:glow>
            </a:effectLst>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BCE382E-D3A6-2CCD-F514-229BB3D4B31C}"/>
                </a:ext>
              </a:extLst>
            </p:cNvPr>
            <p:cNvSpPr txBox="1"/>
            <p:nvPr/>
          </p:nvSpPr>
          <p:spPr>
            <a:xfrm>
              <a:off x="9036050" y="4784083"/>
              <a:ext cx="952488" cy="755308"/>
            </a:xfrm>
            <a:prstGeom prst="rect">
              <a:avLst/>
            </a:prstGeom>
            <a:solidFill>
              <a:schemeClr val="bg2"/>
            </a:solidFill>
            <a:effectLst>
              <a:softEdge rad="31750"/>
            </a:effectLst>
          </p:spPr>
          <p:txBody>
            <a:bodyPr wrap="square" rtlCol="0">
              <a:spAutoFit/>
            </a:bodyPr>
            <a:lstStyle/>
            <a:p>
              <a:r>
                <a:rPr lang="en-US" sz="1400" dirty="0">
                  <a:solidFill>
                    <a:schemeClr val="accent4"/>
                  </a:solidFill>
                </a:rPr>
                <a:t>Aircraft’s Forward Direction</a:t>
              </a:r>
              <a:endParaRPr lang="en-ZA" sz="1400" dirty="0">
                <a:solidFill>
                  <a:schemeClr val="accent4"/>
                </a:solidFill>
              </a:endParaRPr>
            </a:p>
          </p:txBody>
        </p:sp>
      </p:grpSp>
      <p:sp>
        <p:nvSpPr>
          <p:cNvPr id="35" name="Content Placeholder 1">
            <a:extLst>
              <a:ext uri="{FF2B5EF4-FFF2-40B4-BE49-F238E27FC236}">
                <a16:creationId xmlns:a16="http://schemas.microsoft.com/office/drawing/2014/main" id="{2A264485-17C9-2816-715B-8DBB7BF5F675}"/>
              </a:ext>
            </a:extLst>
          </p:cNvPr>
          <p:cNvSpPr txBox="1">
            <a:spLocks/>
          </p:cNvSpPr>
          <p:nvPr/>
        </p:nvSpPr>
        <p:spPr>
          <a:xfrm>
            <a:off x="409949" y="2040908"/>
            <a:ext cx="3846707" cy="442209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b="0" i="0" kern="1200">
                <a:solidFill>
                  <a:schemeClr val="bg2"/>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t>A test bench was made using loadcells</a:t>
            </a:r>
          </a:p>
          <a:p>
            <a:pPr marL="342900" indent="-342900"/>
            <a:r>
              <a:rPr lang="en-US" dirty="0"/>
              <a:t>Rotor reached maximum pitch between Loadcells 1 and 2 </a:t>
            </a:r>
          </a:p>
          <a:p>
            <a:pPr marL="342900" indent="-342900"/>
            <a:r>
              <a:rPr lang="en-US" dirty="0"/>
              <a:t>Due to Gyroscopic Procession, the upward movement is felt by Loadcell 1 and 4</a:t>
            </a:r>
            <a:endParaRPr lang="en-ZA" dirty="0"/>
          </a:p>
        </p:txBody>
      </p:sp>
      <p:sp>
        <p:nvSpPr>
          <p:cNvPr id="36" name="Arrow: Right 35">
            <a:extLst>
              <a:ext uri="{FF2B5EF4-FFF2-40B4-BE49-F238E27FC236}">
                <a16:creationId xmlns:a16="http://schemas.microsoft.com/office/drawing/2014/main" id="{8B9605F5-C90F-5C0A-26A1-C8107A54DFFA}"/>
              </a:ext>
            </a:extLst>
          </p:cNvPr>
          <p:cNvSpPr/>
          <p:nvPr/>
        </p:nvSpPr>
        <p:spPr>
          <a:xfrm rot="10800000">
            <a:off x="8536962" y="5006125"/>
            <a:ext cx="462737" cy="344465"/>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ZA"/>
          </a:p>
        </p:txBody>
      </p:sp>
      <p:sp>
        <p:nvSpPr>
          <p:cNvPr id="39" name="Photo by ...">
            <a:extLst>
              <a:ext uri="{FF2B5EF4-FFF2-40B4-BE49-F238E27FC236}">
                <a16:creationId xmlns:a16="http://schemas.microsoft.com/office/drawing/2014/main" id="{05E0EA98-5948-23C1-9F70-BC49A154E19B}"/>
              </a:ext>
            </a:extLst>
          </p:cNvPr>
          <p:cNvSpPr txBox="1"/>
          <p:nvPr/>
        </p:nvSpPr>
        <p:spPr>
          <a:xfrm>
            <a:off x="10711543" y="6489434"/>
            <a:ext cx="1480457" cy="400110"/>
          </a:xfrm>
          <a:prstGeom prst="rect">
            <a:avLst/>
          </a:prstGeom>
          <a:noFill/>
        </p:spPr>
        <p:txBody>
          <a:bodyPr wrap="square" rtlCol="0">
            <a:spAutoFit/>
          </a:bodyPr>
          <a:lstStyle/>
          <a:p>
            <a:pPr algn="r"/>
            <a:r>
              <a:rPr lang="en-GB" sz="2000" dirty="0">
                <a:latin typeface="Trebuchet MS" panose="020B0703020202090204" pitchFamily="34" charset="0"/>
              </a:rPr>
              <a:t>10</a:t>
            </a:r>
          </a:p>
        </p:txBody>
      </p:sp>
    </p:spTree>
    <p:extLst>
      <p:ext uri="{BB962C8B-B14F-4D97-AF65-F5344CB8AC3E}">
        <p14:creationId xmlns:p14="http://schemas.microsoft.com/office/powerpoint/2010/main" val="406302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2E6BC07-F178-39E3-941D-AE7B0AB941BA}"/>
              </a:ext>
            </a:extLst>
          </p:cNvPr>
          <p:cNvPicPr>
            <a:picLocks noGrp="1" noChangeAspect="1"/>
          </p:cNvPicPr>
          <p:nvPr>
            <p:ph idx="1"/>
          </p:nvPr>
        </p:nvPicPr>
        <p:blipFill>
          <a:blip r:embed="rId3"/>
          <a:srcRect l="3841" r="3841"/>
          <a:stretch/>
        </p:blipFill>
        <p:spPr>
          <a:xfrm>
            <a:off x="4514316" y="1800275"/>
            <a:ext cx="7268644" cy="4374773"/>
          </a:xfrm>
          <a:prstGeom prst="roundRect">
            <a:avLst>
              <a:gd name="adj" fmla="val 4167"/>
            </a:avLst>
          </a:prstGeom>
          <a:solidFill>
            <a:srgbClr val="FFFFFF"/>
          </a:solidFill>
          <a:ln w="76200" cap="sq">
            <a:noFill/>
            <a:miter lim="800000"/>
          </a:ln>
          <a:effectLst/>
          <a:scene3d>
            <a:camera prst="orthographicFront"/>
            <a:lightRig rig="threePt" dir="t">
              <a:rot lat="0" lon="0" rev="2700000"/>
            </a:lightRig>
          </a:scene3d>
          <a:sp3d>
            <a:contourClr>
              <a:srgbClr val="C0C0C0"/>
            </a:contourClr>
          </a:sp3d>
        </p:spPr>
      </p:pic>
      <p:sp>
        <p:nvSpPr>
          <p:cNvPr id="3" name="Text Placeholder 2">
            <a:extLst>
              <a:ext uri="{FF2B5EF4-FFF2-40B4-BE49-F238E27FC236}">
                <a16:creationId xmlns:a16="http://schemas.microsoft.com/office/drawing/2014/main" id="{0EB47691-2DC9-3DB2-DA89-C4CB3CE539A6}"/>
              </a:ext>
            </a:extLst>
          </p:cNvPr>
          <p:cNvSpPr>
            <a:spLocks noGrp="1"/>
          </p:cNvSpPr>
          <p:nvPr>
            <p:ph type="body" sz="quarter" idx="10"/>
          </p:nvPr>
        </p:nvSpPr>
        <p:spPr>
          <a:xfrm>
            <a:off x="518668" y="1438310"/>
            <a:ext cx="3524695" cy="622720"/>
          </a:xfrm>
        </p:spPr>
        <p:txBody>
          <a:bodyPr/>
          <a:lstStyle/>
          <a:p>
            <a:r>
              <a:rPr lang="en-US" dirty="0"/>
              <a:t>Model Prediction</a:t>
            </a:r>
          </a:p>
          <a:p>
            <a:endParaRPr lang="en-ZA" dirty="0"/>
          </a:p>
        </p:txBody>
      </p:sp>
      <p:sp>
        <p:nvSpPr>
          <p:cNvPr id="4" name="Title 3">
            <a:extLst>
              <a:ext uri="{FF2B5EF4-FFF2-40B4-BE49-F238E27FC236}">
                <a16:creationId xmlns:a16="http://schemas.microsoft.com/office/drawing/2014/main" id="{281EBB9E-A1DD-5065-2237-DF0E5F8E9E3D}"/>
              </a:ext>
            </a:extLst>
          </p:cNvPr>
          <p:cNvSpPr>
            <a:spLocks noGrp="1"/>
          </p:cNvSpPr>
          <p:nvPr>
            <p:ph type="title"/>
          </p:nvPr>
        </p:nvSpPr>
        <p:spPr/>
        <p:txBody>
          <a:bodyPr/>
          <a:lstStyle/>
          <a:p>
            <a:r>
              <a:rPr lang="en-US" dirty="0"/>
              <a:t>Experiment Results (2 of 3)</a:t>
            </a:r>
            <a:endParaRPr lang="en-ZA" dirty="0"/>
          </a:p>
        </p:txBody>
      </p:sp>
      <p:sp>
        <p:nvSpPr>
          <p:cNvPr id="7" name="Content Placeholder 1">
            <a:extLst>
              <a:ext uri="{FF2B5EF4-FFF2-40B4-BE49-F238E27FC236}">
                <a16:creationId xmlns:a16="http://schemas.microsoft.com/office/drawing/2014/main" id="{35D2C73A-7637-27DB-3B7D-D01D1B76DDEA}"/>
              </a:ext>
            </a:extLst>
          </p:cNvPr>
          <p:cNvSpPr txBox="1">
            <a:spLocks/>
          </p:cNvSpPr>
          <p:nvPr/>
        </p:nvSpPr>
        <p:spPr>
          <a:xfrm>
            <a:off x="409950" y="2040909"/>
            <a:ext cx="3633414" cy="138809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b="0" i="0" kern="1200">
                <a:solidFill>
                  <a:schemeClr val="bg2"/>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t>The final model was changed to account for the TORB’s propulsion:</a:t>
            </a:r>
          </a:p>
        </p:txBody>
      </p:sp>
      <p:grpSp>
        <p:nvGrpSpPr>
          <p:cNvPr id="28" name="Group 27">
            <a:extLst>
              <a:ext uri="{FF2B5EF4-FFF2-40B4-BE49-F238E27FC236}">
                <a16:creationId xmlns:a16="http://schemas.microsoft.com/office/drawing/2014/main" id="{95276F56-FB9E-7F63-84EE-7807A4739750}"/>
              </a:ext>
            </a:extLst>
          </p:cNvPr>
          <p:cNvGrpSpPr/>
          <p:nvPr/>
        </p:nvGrpSpPr>
        <p:grpSpPr>
          <a:xfrm>
            <a:off x="75367" y="3363159"/>
            <a:ext cx="4151086" cy="1942970"/>
            <a:chOff x="0" y="3166106"/>
            <a:chExt cx="4151086" cy="194297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F0ABDE-4A7F-5D64-4262-9E6968105019}"/>
                    </a:ext>
                  </a:extLst>
                </p:cNvPr>
                <p:cNvSpPr txBox="1"/>
                <p:nvPr/>
              </p:nvSpPr>
              <p:spPr>
                <a:xfrm>
                  <a:off x="0" y="3878740"/>
                  <a:ext cx="4151086" cy="645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ZA" sz="1600" smtClean="0">
                            <a:solidFill>
                              <a:schemeClr val="bg1"/>
                            </a:solidFill>
                            <a:latin typeface="Cambria Math" panose="02040503050406030204" pitchFamily="18" charset="0"/>
                          </a:rPr>
                          <m:t>T</m:t>
                        </m:r>
                        <m:r>
                          <a:rPr lang="en-ZA" sz="1600" smtClean="0">
                            <a:solidFill>
                              <a:schemeClr val="bg1"/>
                            </a:solidFill>
                            <a:latin typeface="Cambria Math" panose="02040503050406030204" pitchFamily="18" charset="0"/>
                          </a:rPr>
                          <m:t>=</m:t>
                        </m:r>
                        <m:sSubSup>
                          <m:sSubSupPr>
                            <m:ctrlPr>
                              <a:rPr lang="en-ZA" sz="1600" i="1">
                                <a:solidFill>
                                  <a:schemeClr val="bg1"/>
                                </a:solidFill>
                                <a:latin typeface="Cambria Math" panose="02040503050406030204" pitchFamily="18" charset="0"/>
                              </a:rPr>
                            </m:ctrlPr>
                          </m:sSubSupPr>
                          <m:e>
                            <m:r>
                              <m:rPr>
                                <m:sty m:val="p"/>
                              </m:rPr>
                              <a:rPr lang="en-ZA" sz="1600">
                                <a:solidFill>
                                  <a:schemeClr val="bg1"/>
                                </a:solidFill>
                                <a:latin typeface="Cambria Math" panose="02040503050406030204" pitchFamily="18" charset="0"/>
                              </a:rPr>
                              <m:t>ω</m:t>
                            </m:r>
                          </m:e>
                          <m:sub>
                            <m:r>
                              <m:rPr>
                                <m:sty m:val="p"/>
                              </m:rPr>
                              <a:rPr lang="en-ZA" sz="1600">
                                <a:solidFill>
                                  <a:schemeClr val="bg1"/>
                                </a:solidFill>
                                <a:latin typeface="Cambria Math" panose="02040503050406030204" pitchFamily="18" charset="0"/>
                              </a:rPr>
                              <m:t>rotor</m:t>
                            </m:r>
                          </m:sub>
                          <m:sup>
                            <m:r>
                              <a:rPr lang="en-ZA" sz="1600">
                                <a:solidFill>
                                  <a:schemeClr val="bg1"/>
                                </a:solidFill>
                                <a:latin typeface="Cambria Math" panose="02040503050406030204" pitchFamily="18" charset="0"/>
                              </a:rPr>
                              <m:t>2</m:t>
                            </m:r>
                          </m:sup>
                        </m:sSubSup>
                        <m:d>
                          <m:dPr>
                            <m:ctrlPr>
                              <a:rPr lang="en-ZA" sz="1600" i="1">
                                <a:solidFill>
                                  <a:schemeClr val="bg1"/>
                                </a:solidFill>
                                <a:latin typeface="Cambria Math" panose="02040503050406030204" pitchFamily="18" charset="0"/>
                              </a:rPr>
                            </m:ctrlPr>
                          </m:dPr>
                          <m:e>
                            <m:r>
                              <a:rPr lang="en-ZA" sz="1600">
                                <a:solidFill>
                                  <a:schemeClr val="bg1"/>
                                </a:solidFill>
                                <a:latin typeface="Cambria Math" panose="02040503050406030204" pitchFamily="18" charset="0"/>
                              </a:rPr>
                              <m:t>0.01805+</m:t>
                            </m:r>
                            <m:f>
                              <m:fPr>
                                <m:ctrlPr>
                                  <a:rPr lang="en-ZA" sz="1600" i="1">
                                    <a:solidFill>
                                      <a:schemeClr val="bg1"/>
                                    </a:solidFill>
                                    <a:latin typeface="Cambria Math" panose="02040503050406030204" pitchFamily="18" charset="0"/>
                                  </a:rPr>
                                </m:ctrlPr>
                              </m:fPr>
                              <m:num>
                                <m:r>
                                  <a:rPr lang="en-ZA" sz="1600">
                                    <a:solidFill>
                                      <a:schemeClr val="bg1"/>
                                    </a:solidFill>
                                    <a:latin typeface="Cambria Math" panose="02040503050406030204" pitchFamily="18" charset="0"/>
                                  </a:rPr>
                                  <m:t>0.002216</m:t>
                                </m:r>
                              </m:num>
                              <m:den>
                                <m:r>
                                  <a:rPr lang="en-ZA" sz="1600">
                                    <a:solidFill>
                                      <a:schemeClr val="bg1"/>
                                    </a:solidFill>
                                    <a:latin typeface="Cambria Math" panose="02040503050406030204" pitchFamily="18" charset="0"/>
                                  </a:rPr>
                                  <m:t>0.2625</m:t>
                                </m:r>
                              </m:den>
                            </m:f>
                            <m:func>
                              <m:funcPr>
                                <m:ctrlPr>
                                  <a:rPr lang="en-ZA" sz="1600" i="1">
                                    <a:solidFill>
                                      <a:schemeClr val="bg1"/>
                                    </a:solidFill>
                                    <a:latin typeface="Cambria Math" panose="02040503050406030204" pitchFamily="18" charset="0"/>
                                  </a:rPr>
                                </m:ctrlPr>
                              </m:funcPr>
                              <m:fName>
                                <m:r>
                                  <m:rPr>
                                    <m:sty m:val="p"/>
                                  </m:rPr>
                                  <a:rPr lang="en-ZA" sz="1600">
                                    <a:solidFill>
                                      <a:schemeClr val="bg1"/>
                                    </a:solidFill>
                                    <a:latin typeface="Cambria Math" panose="02040503050406030204" pitchFamily="18" charset="0"/>
                                  </a:rPr>
                                  <m:t>sin</m:t>
                                </m:r>
                              </m:fName>
                              <m:e>
                                <m:d>
                                  <m:dPr>
                                    <m:ctrlPr>
                                      <a:rPr lang="en-ZA" sz="1600" i="1">
                                        <a:solidFill>
                                          <a:schemeClr val="bg1"/>
                                        </a:solidFill>
                                        <a:latin typeface="Cambria Math" panose="02040503050406030204" pitchFamily="18" charset="0"/>
                                      </a:rPr>
                                    </m:ctrlPr>
                                  </m:dPr>
                                  <m:e>
                                    <m:r>
                                      <a:rPr lang="en-ZA" sz="1600">
                                        <a:solidFill>
                                          <a:schemeClr val="bg1"/>
                                        </a:solidFill>
                                        <a:latin typeface="Cambria Math" panose="02040503050406030204" pitchFamily="18" charset="0"/>
                                      </a:rPr>
                                      <m:t>20</m:t>
                                    </m:r>
                                  </m:e>
                                </m:d>
                              </m:e>
                            </m:func>
                          </m:e>
                        </m:d>
                      </m:oMath>
                    </m:oMathPara>
                  </a14:m>
                  <a:endParaRPr lang="en-ZA"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0BF0ABDE-4A7F-5D64-4262-9E6968105019}"/>
                    </a:ext>
                  </a:extLst>
                </p:cNvPr>
                <p:cNvSpPr txBox="1">
                  <a:spLocks noRot="1" noChangeAspect="1" noMove="1" noResize="1" noEditPoints="1" noAdjustHandles="1" noChangeArrowheads="1" noChangeShapeType="1" noTextEdit="1"/>
                </p:cNvSpPr>
                <p:nvPr/>
              </p:nvSpPr>
              <p:spPr>
                <a:xfrm>
                  <a:off x="0" y="3878740"/>
                  <a:ext cx="4151086" cy="645561"/>
                </a:xfrm>
                <a:prstGeom prst="rect">
                  <a:avLst/>
                </a:prstGeom>
                <a:blipFill>
                  <a:blip r:embed="rId4"/>
                  <a:stretch>
                    <a:fillRect/>
                  </a:stretch>
                </a:blipFill>
              </p:spPr>
              <p:txBody>
                <a:bodyPr/>
                <a:lstStyle/>
                <a:p>
                  <a:r>
                    <a:rPr lang="en-ZA">
                      <a:noFill/>
                    </a:rPr>
                    <a:t> </a:t>
                  </a:r>
                </a:p>
              </p:txBody>
            </p:sp>
          </mc:Fallback>
        </mc:AlternateContent>
        <p:grpSp>
          <p:nvGrpSpPr>
            <p:cNvPr id="27" name="Group 26">
              <a:extLst>
                <a:ext uri="{FF2B5EF4-FFF2-40B4-BE49-F238E27FC236}">
                  <a16:creationId xmlns:a16="http://schemas.microsoft.com/office/drawing/2014/main" id="{1DC58C2E-BDD3-FEA5-EB8F-6B104C063659}"/>
                </a:ext>
              </a:extLst>
            </p:cNvPr>
            <p:cNvGrpSpPr/>
            <p:nvPr/>
          </p:nvGrpSpPr>
          <p:grpSpPr>
            <a:xfrm>
              <a:off x="409950" y="3166106"/>
              <a:ext cx="3643548" cy="1942970"/>
              <a:chOff x="409950" y="3166106"/>
              <a:chExt cx="3643548" cy="1942970"/>
            </a:xfrm>
          </p:grpSpPr>
          <p:cxnSp>
            <p:nvCxnSpPr>
              <p:cNvPr id="11" name="Straight Arrow Connector 10">
                <a:extLst>
                  <a:ext uri="{FF2B5EF4-FFF2-40B4-BE49-F238E27FC236}">
                    <a16:creationId xmlns:a16="http://schemas.microsoft.com/office/drawing/2014/main" id="{D870229F-B99D-88D2-998C-6077751E1D93}"/>
                  </a:ext>
                </a:extLst>
              </p:cNvPr>
              <p:cNvCxnSpPr>
                <a:cxnSpLocks/>
              </p:cNvCxnSpPr>
              <p:nvPr/>
            </p:nvCxnSpPr>
            <p:spPr>
              <a:xfrm flipH="1" flipV="1">
                <a:off x="2781300" y="4448175"/>
                <a:ext cx="342900" cy="325954"/>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62131D50-45D4-BDF0-A486-D2AAD997F4D8}"/>
                  </a:ext>
                </a:extLst>
              </p:cNvPr>
              <p:cNvSpPr txBox="1"/>
              <p:nvPr/>
            </p:nvSpPr>
            <p:spPr>
              <a:xfrm>
                <a:off x="2205648" y="4742380"/>
                <a:ext cx="1847850" cy="338554"/>
              </a:xfrm>
              <a:prstGeom prst="rect">
                <a:avLst/>
              </a:prstGeom>
              <a:noFill/>
            </p:spPr>
            <p:txBody>
              <a:bodyPr wrap="square" rtlCol="0">
                <a:spAutoFit/>
              </a:bodyPr>
              <a:lstStyle/>
              <a:p>
                <a:r>
                  <a:rPr lang="en-US" sz="1600" dirty="0">
                    <a:solidFill>
                      <a:schemeClr val="bg2"/>
                    </a:solidFill>
                    <a:latin typeface="Calibri Light" panose="020F0302020204030204" pitchFamily="34" charset="0"/>
                    <a:cs typeface="Calibri Light" panose="020F0302020204030204" pitchFamily="34" charset="0"/>
                  </a:rPr>
                  <a:t>Distance to TORB</a:t>
                </a:r>
                <a:endParaRPr lang="en-ZA" sz="1600" dirty="0">
                  <a:solidFill>
                    <a:schemeClr val="bg2"/>
                  </a:solidFill>
                  <a:latin typeface="Calibri Light" panose="020F0302020204030204" pitchFamily="34" charset="0"/>
                  <a:cs typeface="Calibri Light" panose="020F0302020204030204" pitchFamily="34" charset="0"/>
                </a:endParaRPr>
              </a:p>
            </p:txBody>
          </p:sp>
          <p:cxnSp>
            <p:nvCxnSpPr>
              <p:cNvPr id="15" name="Straight Arrow Connector 14">
                <a:extLst>
                  <a:ext uri="{FF2B5EF4-FFF2-40B4-BE49-F238E27FC236}">
                    <a16:creationId xmlns:a16="http://schemas.microsoft.com/office/drawing/2014/main" id="{D11A57AB-9A98-080E-DF52-EDC53B524F1C}"/>
                  </a:ext>
                </a:extLst>
              </p:cNvPr>
              <p:cNvCxnSpPr>
                <a:cxnSpLocks/>
              </p:cNvCxnSpPr>
              <p:nvPr/>
            </p:nvCxnSpPr>
            <p:spPr>
              <a:xfrm>
                <a:off x="2466975" y="3490893"/>
                <a:ext cx="295275" cy="493216"/>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17" name="TextBox 16">
                <a:extLst>
                  <a:ext uri="{FF2B5EF4-FFF2-40B4-BE49-F238E27FC236}">
                    <a16:creationId xmlns:a16="http://schemas.microsoft.com/office/drawing/2014/main" id="{342C6AAF-EF14-E194-33D6-B7202827443F}"/>
                  </a:ext>
                </a:extLst>
              </p:cNvPr>
              <p:cNvSpPr txBox="1"/>
              <p:nvPr/>
            </p:nvSpPr>
            <p:spPr>
              <a:xfrm>
                <a:off x="1428750" y="3205834"/>
                <a:ext cx="1847850" cy="584775"/>
              </a:xfrm>
              <a:prstGeom prst="rect">
                <a:avLst/>
              </a:prstGeom>
              <a:noFill/>
            </p:spPr>
            <p:txBody>
              <a:bodyPr wrap="square" rtlCol="0">
                <a:spAutoFit/>
              </a:bodyPr>
              <a:lstStyle/>
              <a:p>
                <a:r>
                  <a:rPr lang="en-US" sz="1600" dirty="0">
                    <a:solidFill>
                      <a:schemeClr val="bg2"/>
                    </a:solidFill>
                    <a:latin typeface="Calibri Light" panose="020F0302020204030204" pitchFamily="34" charset="0"/>
                    <a:cs typeface="Calibri Light" panose="020F0302020204030204" pitchFamily="34" charset="0"/>
                  </a:rPr>
                  <a:t>Fitted</a:t>
                </a:r>
                <a:r>
                  <a:rPr lang="en-US" sz="1600" dirty="0">
                    <a:solidFill>
                      <a:schemeClr val="bg1"/>
                    </a:solidFill>
                  </a:rPr>
                  <a:t> </a:t>
                </a:r>
                <a:r>
                  <a:rPr lang="en-US" sz="1600" dirty="0">
                    <a:solidFill>
                      <a:schemeClr val="bg2"/>
                    </a:solidFill>
                    <a:latin typeface="Calibri Light" panose="020F0302020204030204" pitchFamily="34" charset="0"/>
                    <a:cs typeface="Calibri Light" panose="020F0302020204030204" pitchFamily="34" charset="0"/>
                  </a:rPr>
                  <a:t>Torque</a:t>
                </a:r>
                <a:r>
                  <a:rPr lang="en-US" sz="1600" dirty="0">
                    <a:solidFill>
                      <a:schemeClr val="bg1"/>
                    </a:solidFill>
                  </a:rPr>
                  <a:t> </a:t>
                </a:r>
                <a:r>
                  <a:rPr lang="en-US" sz="1600" dirty="0">
                    <a:solidFill>
                      <a:schemeClr val="bg2"/>
                    </a:solidFill>
                    <a:latin typeface="Calibri Light" panose="020F0302020204030204" pitchFamily="34" charset="0"/>
                    <a:cs typeface="Calibri Light" panose="020F0302020204030204" pitchFamily="34" charset="0"/>
                  </a:rPr>
                  <a:t>Equation</a:t>
                </a:r>
                <a:endParaRPr lang="en-ZA" sz="1600" dirty="0">
                  <a:solidFill>
                    <a:schemeClr val="bg2"/>
                  </a:solidFill>
                  <a:latin typeface="Calibri Light" panose="020F0302020204030204" pitchFamily="34" charset="0"/>
                  <a:cs typeface="Calibri Light" panose="020F0302020204030204" pitchFamily="34" charset="0"/>
                </a:endParaRPr>
              </a:p>
            </p:txBody>
          </p:sp>
          <p:cxnSp>
            <p:nvCxnSpPr>
              <p:cNvPr id="18" name="Straight Arrow Connector 17">
                <a:extLst>
                  <a:ext uri="{FF2B5EF4-FFF2-40B4-BE49-F238E27FC236}">
                    <a16:creationId xmlns:a16="http://schemas.microsoft.com/office/drawing/2014/main" id="{2F5EA362-41AC-44B9-5621-89B43A906A4C}"/>
                  </a:ext>
                </a:extLst>
              </p:cNvPr>
              <p:cNvCxnSpPr>
                <a:cxnSpLocks/>
              </p:cNvCxnSpPr>
              <p:nvPr/>
            </p:nvCxnSpPr>
            <p:spPr>
              <a:xfrm flipV="1">
                <a:off x="1501661" y="4334644"/>
                <a:ext cx="156439" cy="239161"/>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45E081EE-C6C2-625C-AF08-28D3E59AFD8C}"/>
                  </a:ext>
                </a:extLst>
              </p:cNvPr>
              <p:cNvSpPr txBox="1"/>
              <p:nvPr/>
            </p:nvSpPr>
            <p:spPr>
              <a:xfrm>
                <a:off x="409950" y="4524301"/>
                <a:ext cx="1248150" cy="584775"/>
              </a:xfrm>
              <a:prstGeom prst="rect">
                <a:avLst/>
              </a:prstGeom>
              <a:noFill/>
            </p:spPr>
            <p:txBody>
              <a:bodyPr wrap="square" rtlCol="0">
                <a:spAutoFit/>
              </a:bodyPr>
              <a:lstStyle/>
              <a:p>
                <a:r>
                  <a:rPr lang="en-US" sz="1600" dirty="0">
                    <a:solidFill>
                      <a:schemeClr val="bg2"/>
                    </a:solidFill>
                    <a:latin typeface="Calibri Light" panose="020F0302020204030204" pitchFamily="34" charset="0"/>
                    <a:cs typeface="Calibri Light" panose="020F0302020204030204" pitchFamily="34" charset="0"/>
                  </a:rPr>
                  <a:t>Fitted</a:t>
                </a:r>
                <a:r>
                  <a:rPr lang="en-US" sz="1600" dirty="0">
                    <a:solidFill>
                      <a:schemeClr val="bg1"/>
                    </a:solidFill>
                  </a:rPr>
                  <a:t> </a:t>
                </a:r>
                <a:r>
                  <a:rPr lang="en-US" sz="1600" dirty="0">
                    <a:solidFill>
                      <a:schemeClr val="bg2"/>
                    </a:solidFill>
                    <a:latin typeface="Calibri Light" panose="020F0302020204030204" pitchFamily="34" charset="0"/>
                    <a:cs typeface="Calibri Light" panose="020F0302020204030204" pitchFamily="34" charset="0"/>
                  </a:rPr>
                  <a:t>Thrust</a:t>
                </a:r>
                <a:r>
                  <a:rPr lang="en-US" sz="1600" dirty="0">
                    <a:solidFill>
                      <a:schemeClr val="bg1"/>
                    </a:solidFill>
                  </a:rPr>
                  <a:t> </a:t>
                </a:r>
                <a:r>
                  <a:rPr lang="en-US" sz="1600" dirty="0">
                    <a:solidFill>
                      <a:schemeClr val="bg2"/>
                    </a:solidFill>
                    <a:latin typeface="Calibri Light" panose="020F0302020204030204" pitchFamily="34" charset="0"/>
                    <a:cs typeface="Calibri Light" panose="020F0302020204030204" pitchFamily="34" charset="0"/>
                  </a:rPr>
                  <a:t>Equation</a:t>
                </a:r>
                <a:endParaRPr lang="en-ZA" sz="1600" dirty="0">
                  <a:solidFill>
                    <a:schemeClr val="bg2"/>
                  </a:solidFill>
                  <a:latin typeface="Calibri Light" panose="020F0302020204030204" pitchFamily="34" charset="0"/>
                  <a:cs typeface="Calibri Light" panose="020F0302020204030204" pitchFamily="34" charset="0"/>
                </a:endParaRPr>
              </a:p>
            </p:txBody>
          </p:sp>
          <p:cxnSp>
            <p:nvCxnSpPr>
              <p:cNvPr id="21" name="Straight Arrow Connector 20">
                <a:extLst>
                  <a:ext uri="{FF2B5EF4-FFF2-40B4-BE49-F238E27FC236}">
                    <a16:creationId xmlns:a16="http://schemas.microsoft.com/office/drawing/2014/main" id="{EA7AC1AC-7EC1-228A-2524-95C01BE89064}"/>
                  </a:ext>
                </a:extLst>
              </p:cNvPr>
              <p:cNvCxnSpPr>
                <a:cxnSpLocks/>
                <a:stCxn id="22" idx="2"/>
              </p:cNvCxnSpPr>
              <p:nvPr/>
            </p:nvCxnSpPr>
            <p:spPr>
              <a:xfrm>
                <a:off x="3434218" y="3504660"/>
                <a:ext cx="52839" cy="526940"/>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22" name="TextBox 21">
                <a:extLst>
                  <a:ext uri="{FF2B5EF4-FFF2-40B4-BE49-F238E27FC236}">
                    <a16:creationId xmlns:a16="http://schemas.microsoft.com/office/drawing/2014/main" id="{01C65282-F63B-34C7-2342-2365CA2EC29C}"/>
                  </a:ext>
                </a:extLst>
              </p:cNvPr>
              <p:cNvSpPr txBox="1"/>
              <p:nvPr/>
            </p:nvSpPr>
            <p:spPr>
              <a:xfrm>
                <a:off x="2833689" y="3166106"/>
                <a:ext cx="1201057" cy="338554"/>
              </a:xfrm>
              <a:prstGeom prst="rect">
                <a:avLst/>
              </a:prstGeom>
              <a:noFill/>
            </p:spPr>
            <p:txBody>
              <a:bodyPr wrap="square" rtlCol="0">
                <a:spAutoFit/>
              </a:bodyPr>
              <a:lstStyle/>
              <a:p>
                <a:r>
                  <a:rPr lang="en-US" sz="1600" dirty="0">
                    <a:solidFill>
                      <a:schemeClr val="bg2"/>
                    </a:solidFill>
                    <a:latin typeface="Calibri Light" panose="020F0302020204030204" pitchFamily="34" charset="0"/>
                    <a:cs typeface="Calibri Light" panose="020F0302020204030204" pitchFamily="34" charset="0"/>
                  </a:rPr>
                  <a:t>Rotor Pitch</a:t>
                </a:r>
                <a:endParaRPr lang="en-ZA" sz="1600" dirty="0">
                  <a:solidFill>
                    <a:schemeClr val="bg2"/>
                  </a:solidFill>
                  <a:latin typeface="Calibri Light" panose="020F0302020204030204" pitchFamily="34" charset="0"/>
                  <a:cs typeface="Calibri Light" panose="020F0302020204030204" pitchFamily="34" charset="0"/>
                </a:endParaRPr>
              </a:p>
            </p:txBody>
          </p:sp>
        </p:grpSp>
      </p:grpSp>
      <p:sp>
        <p:nvSpPr>
          <p:cNvPr id="26" name="Content Placeholder 1">
            <a:extLst>
              <a:ext uri="{FF2B5EF4-FFF2-40B4-BE49-F238E27FC236}">
                <a16:creationId xmlns:a16="http://schemas.microsoft.com/office/drawing/2014/main" id="{C3617D2A-940F-C634-03F9-65628869ED7D}"/>
              </a:ext>
            </a:extLst>
          </p:cNvPr>
          <p:cNvSpPr txBox="1">
            <a:spLocks/>
          </p:cNvSpPr>
          <p:nvPr/>
        </p:nvSpPr>
        <p:spPr>
          <a:xfrm>
            <a:off x="489891" y="5432899"/>
            <a:ext cx="3633414" cy="138809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b="0" i="0" kern="1200">
                <a:solidFill>
                  <a:schemeClr val="bg2"/>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t>The model resulted in an average RMSE of 0.6529</a:t>
            </a:r>
          </a:p>
          <a:p>
            <a:pPr marL="342900" indent="-342900"/>
            <a:endParaRPr lang="en-US" dirty="0"/>
          </a:p>
        </p:txBody>
      </p:sp>
      <p:sp>
        <p:nvSpPr>
          <p:cNvPr id="29" name="Photo by ...">
            <a:extLst>
              <a:ext uri="{FF2B5EF4-FFF2-40B4-BE49-F238E27FC236}">
                <a16:creationId xmlns:a16="http://schemas.microsoft.com/office/drawing/2014/main" id="{038E883D-5D4E-925D-9EA0-7F3FAE13F464}"/>
              </a:ext>
            </a:extLst>
          </p:cNvPr>
          <p:cNvSpPr txBox="1"/>
          <p:nvPr/>
        </p:nvSpPr>
        <p:spPr>
          <a:xfrm>
            <a:off x="10711543" y="6489434"/>
            <a:ext cx="1480457" cy="400110"/>
          </a:xfrm>
          <a:prstGeom prst="rect">
            <a:avLst/>
          </a:prstGeom>
          <a:noFill/>
        </p:spPr>
        <p:txBody>
          <a:bodyPr wrap="square" rtlCol="0">
            <a:spAutoFit/>
          </a:bodyPr>
          <a:lstStyle/>
          <a:p>
            <a:pPr algn="r"/>
            <a:r>
              <a:rPr lang="en-GB" sz="2000" dirty="0">
                <a:latin typeface="Trebuchet MS" panose="020B0703020202090204" pitchFamily="34" charset="0"/>
              </a:rPr>
              <a:t>11</a:t>
            </a:r>
          </a:p>
        </p:txBody>
      </p:sp>
    </p:spTree>
    <p:extLst>
      <p:ext uri="{BB962C8B-B14F-4D97-AF65-F5344CB8AC3E}">
        <p14:creationId xmlns:p14="http://schemas.microsoft.com/office/powerpoint/2010/main" val="281084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3165-B355-CB2D-1334-BF2E60D0EC41}"/>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C69DC82-E47D-4DC2-44CE-CEFD2343D746}"/>
              </a:ext>
            </a:extLst>
          </p:cNvPr>
          <p:cNvPicPr>
            <a:picLocks noGrp="1" noChangeAspect="1"/>
          </p:cNvPicPr>
          <p:nvPr>
            <p:ph idx="1"/>
          </p:nvPr>
        </p:nvPicPr>
        <p:blipFill>
          <a:blip r:embed="rId3"/>
          <a:srcRect l="3841" r="3841"/>
          <a:stretch/>
        </p:blipFill>
        <p:spPr>
          <a:xfrm>
            <a:off x="4514316" y="1800275"/>
            <a:ext cx="7268644" cy="4374773"/>
          </a:xfrm>
          <a:prstGeom prst="roundRect">
            <a:avLst>
              <a:gd name="adj" fmla="val 4167"/>
            </a:avLst>
          </a:prstGeom>
          <a:solidFill>
            <a:srgbClr val="FFFFFF"/>
          </a:solidFill>
          <a:ln w="76200" cap="sq">
            <a:noFill/>
            <a:miter lim="800000"/>
          </a:ln>
          <a:effectLst/>
          <a:scene3d>
            <a:camera prst="orthographicFront"/>
            <a:lightRig rig="threePt" dir="t">
              <a:rot lat="0" lon="0" rev="2700000"/>
            </a:lightRig>
          </a:scene3d>
          <a:sp3d>
            <a:contourClr>
              <a:srgbClr val="C0C0C0"/>
            </a:contourClr>
          </a:sp3d>
        </p:spPr>
      </p:pic>
      <p:sp>
        <p:nvSpPr>
          <p:cNvPr id="3" name="Text Placeholder 2">
            <a:extLst>
              <a:ext uri="{FF2B5EF4-FFF2-40B4-BE49-F238E27FC236}">
                <a16:creationId xmlns:a16="http://schemas.microsoft.com/office/drawing/2014/main" id="{9942A328-7325-87E1-A505-A95C96051066}"/>
              </a:ext>
            </a:extLst>
          </p:cNvPr>
          <p:cNvSpPr>
            <a:spLocks noGrp="1"/>
          </p:cNvSpPr>
          <p:nvPr>
            <p:ph type="body" sz="quarter" idx="10"/>
          </p:nvPr>
        </p:nvSpPr>
        <p:spPr>
          <a:xfrm>
            <a:off x="518668" y="1438310"/>
            <a:ext cx="3524695" cy="622720"/>
          </a:xfrm>
        </p:spPr>
        <p:txBody>
          <a:bodyPr/>
          <a:lstStyle/>
          <a:p>
            <a:r>
              <a:rPr lang="en-US" dirty="0"/>
              <a:t>Efficiencies </a:t>
            </a:r>
          </a:p>
          <a:p>
            <a:endParaRPr lang="en-ZA" dirty="0"/>
          </a:p>
        </p:txBody>
      </p:sp>
      <p:sp>
        <p:nvSpPr>
          <p:cNvPr id="4" name="Title 3">
            <a:extLst>
              <a:ext uri="{FF2B5EF4-FFF2-40B4-BE49-F238E27FC236}">
                <a16:creationId xmlns:a16="http://schemas.microsoft.com/office/drawing/2014/main" id="{B7B01422-5E7C-59FA-0480-7CEF92D9E70B}"/>
              </a:ext>
            </a:extLst>
          </p:cNvPr>
          <p:cNvSpPr>
            <a:spLocks noGrp="1"/>
          </p:cNvSpPr>
          <p:nvPr>
            <p:ph type="title"/>
          </p:nvPr>
        </p:nvSpPr>
        <p:spPr/>
        <p:txBody>
          <a:bodyPr/>
          <a:lstStyle/>
          <a:p>
            <a:r>
              <a:rPr lang="en-US" dirty="0"/>
              <a:t>Experiment Results (3 of 3)</a:t>
            </a:r>
            <a:endParaRPr lang="en-ZA" dirty="0"/>
          </a:p>
        </p:txBody>
      </p:sp>
      <p:sp>
        <p:nvSpPr>
          <p:cNvPr id="7" name="Content Placeholder 1">
            <a:extLst>
              <a:ext uri="{FF2B5EF4-FFF2-40B4-BE49-F238E27FC236}">
                <a16:creationId xmlns:a16="http://schemas.microsoft.com/office/drawing/2014/main" id="{52628B30-10B4-0239-A76F-FC134344BC1F}"/>
              </a:ext>
            </a:extLst>
          </p:cNvPr>
          <p:cNvSpPr txBox="1">
            <a:spLocks/>
          </p:cNvSpPr>
          <p:nvPr/>
        </p:nvSpPr>
        <p:spPr>
          <a:xfrm>
            <a:off x="409950" y="2040908"/>
            <a:ext cx="3633414" cy="319784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b="0" i="0" kern="1200">
                <a:solidFill>
                  <a:schemeClr val="bg2"/>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t>The total input TORB thrust was  2.2 N</a:t>
            </a:r>
          </a:p>
          <a:p>
            <a:pPr marL="342900" indent="-342900"/>
            <a:r>
              <a:rPr lang="en-US" dirty="0"/>
              <a:t>The overall lift produced  by the aircraft was 4.2 N</a:t>
            </a:r>
          </a:p>
          <a:p>
            <a:pPr marL="342900" indent="-342900"/>
            <a:r>
              <a:rPr lang="en-US" dirty="0"/>
              <a:t>Resulting in an efficiency of 190%</a:t>
            </a:r>
          </a:p>
          <a:p>
            <a:pPr marL="342900" indent="-342900"/>
            <a:endParaRPr lang="en-US" dirty="0"/>
          </a:p>
        </p:txBody>
      </p:sp>
      <p:sp>
        <p:nvSpPr>
          <p:cNvPr id="26" name="Content Placeholder 1">
            <a:extLst>
              <a:ext uri="{FF2B5EF4-FFF2-40B4-BE49-F238E27FC236}">
                <a16:creationId xmlns:a16="http://schemas.microsoft.com/office/drawing/2014/main" id="{3C55D4FF-A55F-95A0-994C-73F529CC0D30}"/>
              </a:ext>
            </a:extLst>
          </p:cNvPr>
          <p:cNvSpPr txBox="1">
            <a:spLocks/>
          </p:cNvSpPr>
          <p:nvPr/>
        </p:nvSpPr>
        <p:spPr>
          <a:xfrm>
            <a:off x="489891" y="5432899"/>
            <a:ext cx="3633414" cy="138809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b="0" i="0" kern="1200">
                <a:solidFill>
                  <a:schemeClr val="bg2"/>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endParaRPr lang="en-US" dirty="0"/>
          </a:p>
        </p:txBody>
      </p:sp>
      <p:sp>
        <p:nvSpPr>
          <p:cNvPr id="29" name="Photo by ...">
            <a:extLst>
              <a:ext uri="{FF2B5EF4-FFF2-40B4-BE49-F238E27FC236}">
                <a16:creationId xmlns:a16="http://schemas.microsoft.com/office/drawing/2014/main" id="{774D32D9-E06A-B818-BB4B-5596F27A1427}"/>
              </a:ext>
            </a:extLst>
          </p:cNvPr>
          <p:cNvSpPr txBox="1"/>
          <p:nvPr/>
        </p:nvSpPr>
        <p:spPr>
          <a:xfrm>
            <a:off x="10711543" y="6489434"/>
            <a:ext cx="1480457" cy="400110"/>
          </a:xfrm>
          <a:prstGeom prst="rect">
            <a:avLst/>
          </a:prstGeom>
          <a:noFill/>
        </p:spPr>
        <p:txBody>
          <a:bodyPr wrap="square" rtlCol="0">
            <a:spAutoFit/>
          </a:bodyPr>
          <a:lstStyle/>
          <a:p>
            <a:pPr algn="r"/>
            <a:r>
              <a:rPr lang="en-GB" sz="2000" dirty="0">
                <a:latin typeface="Trebuchet MS" panose="020B0703020202090204" pitchFamily="34" charset="0"/>
              </a:rPr>
              <a:t>12</a:t>
            </a:r>
          </a:p>
        </p:txBody>
      </p:sp>
    </p:spTree>
    <p:extLst>
      <p:ext uri="{BB962C8B-B14F-4D97-AF65-F5344CB8AC3E}">
        <p14:creationId xmlns:p14="http://schemas.microsoft.com/office/powerpoint/2010/main" val="1852359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C18E86-D11E-CAE8-A240-2F5883398381}"/>
              </a:ext>
            </a:extLst>
          </p:cNvPr>
          <p:cNvSpPr>
            <a:spLocks noGrp="1"/>
          </p:cNvSpPr>
          <p:nvPr>
            <p:ph idx="1"/>
          </p:nvPr>
        </p:nvSpPr>
        <p:spPr>
          <a:xfrm>
            <a:off x="5384800" y="2101463"/>
            <a:ext cx="6256338" cy="2184787"/>
          </a:xfrm>
        </p:spPr>
        <p:txBody>
          <a:bodyPr>
            <a:normAutofit/>
          </a:bodyPr>
          <a:lstStyle/>
          <a:p>
            <a:pPr marL="342900" indent="-342900">
              <a:buFont typeface="Arial" panose="020B0604020202020204" pitchFamily="34" charset="0"/>
              <a:buChar char="•"/>
            </a:pPr>
            <a:r>
              <a:rPr lang="en-US" dirty="0"/>
              <a:t>Using the verified model,  a more sophisticated control system can be implemented</a:t>
            </a:r>
          </a:p>
          <a:p>
            <a:pPr marL="342900" indent="-342900">
              <a:buFont typeface="Arial" panose="020B0604020202020204" pitchFamily="34" charset="0"/>
              <a:buChar char="•"/>
            </a:pPr>
            <a:r>
              <a:rPr lang="en-ZA" dirty="0"/>
              <a:t>Add a power system and stability control to allow for the system to take flight</a:t>
            </a:r>
          </a:p>
        </p:txBody>
      </p:sp>
      <p:sp>
        <p:nvSpPr>
          <p:cNvPr id="3" name="Text Placeholder 2">
            <a:extLst>
              <a:ext uri="{FF2B5EF4-FFF2-40B4-BE49-F238E27FC236}">
                <a16:creationId xmlns:a16="http://schemas.microsoft.com/office/drawing/2014/main" id="{8267EDC7-2BC7-C3F7-2CBE-816F9A27FFE2}"/>
              </a:ext>
            </a:extLst>
          </p:cNvPr>
          <p:cNvSpPr>
            <a:spLocks noGrp="1"/>
          </p:cNvSpPr>
          <p:nvPr>
            <p:ph type="body" sz="quarter" idx="10"/>
          </p:nvPr>
        </p:nvSpPr>
        <p:spPr/>
        <p:txBody>
          <a:bodyPr/>
          <a:lstStyle/>
          <a:p>
            <a:r>
              <a:rPr lang="en-US" dirty="0"/>
              <a:t>Future Development</a:t>
            </a:r>
            <a:endParaRPr lang="en-ZA" dirty="0"/>
          </a:p>
        </p:txBody>
      </p:sp>
      <p:sp>
        <p:nvSpPr>
          <p:cNvPr id="4" name="Title 3">
            <a:extLst>
              <a:ext uri="{FF2B5EF4-FFF2-40B4-BE49-F238E27FC236}">
                <a16:creationId xmlns:a16="http://schemas.microsoft.com/office/drawing/2014/main" id="{93F47686-6712-7911-F160-8E2A3233297D}"/>
              </a:ext>
            </a:extLst>
          </p:cNvPr>
          <p:cNvSpPr>
            <a:spLocks noGrp="1"/>
          </p:cNvSpPr>
          <p:nvPr>
            <p:ph type="title"/>
          </p:nvPr>
        </p:nvSpPr>
        <p:spPr/>
        <p:txBody>
          <a:bodyPr/>
          <a:lstStyle/>
          <a:p>
            <a:r>
              <a:rPr lang="en-US" dirty="0"/>
              <a:t>Conclusion</a:t>
            </a:r>
            <a:endParaRPr lang="en-ZA" dirty="0"/>
          </a:p>
        </p:txBody>
      </p:sp>
      <p:sp>
        <p:nvSpPr>
          <p:cNvPr id="5" name="Content Placeholder 1">
            <a:extLst>
              <a:ext uri="{FF2B5EF4-FFF2-40B4-BE49-F238E27FC236}">
                <a16:creationId xmlns:a16="http://schemas.microsoft.com/office/drawing/2014/main" id="{A26DF238-DD0A-6608-8606-29E8705D75EE}"/>
              </a:ext>
            </a:extLst>
          </p:cNvPr>
          <p:cNvSpPr txBox="1">
            <a:spLocks/>
          </p:cNvSpPr>
          <p:nvPr/>
        </p:nvSpPr>
        <p:spPr>
          <a:xfrm>
            <a:off x="5384802" y="4743508"/>
            <a:ext cx="6256338" cy="2067569"/>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sz="2400" b="0" i="0" kern="1200">
                <a:solidFill>
                  <a:schemeClr val="bg2"/>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Demonstrated feasibility aircraft controllability with pitch control</a:t>
            </a:r>
          </a:p>
          <a:p>
            <a:pPr marL="342900" indent="-342900">
              <a:buFont typeface="Arial" panose="020B0604020202020204" pitchFamily="34" charset="0"/>
              <a:buChar char="•"/>
            </a:pPr>
            <a:r>
              <a:rPr lang="en-US" dirty="0"/>
              <a:t>Found the optimum TORB placement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ZA" dirty="0"/>
          </a:p>
        </p:txBody>
      </p:sp>
      <p:sp>
        <p:nvSpPr>
          <p:cNvPr id="6" name="Text Placeholder 2">
            <a:extLst>
              <a:ext uri="{FF2B5EF4-FFF2-40B4-BE49-F238E27FC236}">
                <a16:creationId xmlns:a16="http://schemas.microsoft.com/office/drawing/2014/main" id="{1538EE21-1054-9535-1789-6EABAC1D631C}"/>
              </a:ext>
            </a:extLst>
          </p:cNvPr>
          <p:cNvSpPr txBox="1">
            <a:spLocks/>
          </p:cNvSpPr>
          <p:nvPr/>
        </p:nvSpPr>
        <p:spPr>
          <a:xfrm>
            <a:off x="5384797" y="4103118"/>
            <a:ext cx="6256339" cy="644993"/>
          </a:xfrm>
          <a:prstGeom prst="rect">
            <a:avLst/>
          </a:prstGeom>
        </p:spPr>
        <p:txBody>
          <a:bodyPr vert="horz" lIns="91440" tIns="45720" rIns="91440" bIns="45720" rtlCol="0"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Conclusion</a:t>
            </a:r>
            <a:endParaRPr lang="en-ZA" dirty="0"/>
          </a:p>
        </p:txBody>
      </p:sp>
      <p:sp>
        <p:nvSpPr>
          <p:cNvPr id="7" name="Photo by ...">
            <a:extLst>
              <a:ext uri="{FF2B5EF4-FFF2-40B4-BE49-F238E27FC236}">
                <a16:creationId xmlns:a16="http://schemas.microsoft.com/office/drawing/2014/main" id="{00AD85EA-F1D4-FD08-478D-A17CEFDB086B}"/>
              </a:ext>
            </a:extLst>
          </p:cNvPr>
          <p:cNvSpPr txBox="1"/>
          <p:nvPr/>
        </p:nvSpPr>
        <p:spPr>
          <a:xfrm>
            <a:off x="10711543" y="6489434"/>
            <a:ext cx="1480457" cy="400110"/>
          </a:xfrm>
          <a:prstGeom prst="rect">
            <a:avLst/>
          </a:prstGeom>
          <a:noFill/>
        </p:spPr>
        <p:txBody>
          <a:bodyPr wrap="square" rtlCol="0">
            <a:spAutoFit/>
          </a:bodyPr>
          <a:lstStyle/>
          <a:p>
            <a:pPr algn="r"/>
            <a:r>
              <a:rPr lang="en-GB" sz="2000" dirty="0">
                <a:latin typeface="Trebuchet MS" panose="020B0703020202090204" pitchFamily="34" charset="0"/>
              </a:rPr>
              <a:t>13</a:t>
            </a:r>
          </a:p>
        </p:txBody>
      </p:sp>
    </p:spTree>
    <p:extLst>
      <p:ext uri="{BB962C8B-B14F-4D97-AF65-F5344CB8AC3E}">
        <p14:creationId xmlns:p14="http://schemas.microsoft.com/office/powerpoint/2010/main" val="75116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95AE1F-203B-BB64-A5C9-2D4E9853D6B5}"/>
              </a:ext>
            </a:extLst>
          </p:cNvPr>
          <p:cNvSpPr>
            <a:spLocks noGrp="1"/>
          </p:cNvSpPr>
          <p:nvPr>
            <p:ph idx="1"/>
          </p:nvPr>
        </p:nvSpPr>
        <p:spPr/>
        <p:txBody>
          <a:bodyPr/>
          <a:lstStyle/>
          <a:p>
            <a:endParaRPr lang="en-ZA"/>
          </a:p>
        </p:txBody>
      </p:sp>
      <p:sp>
        <p:nvSpPr>
          <p:cNvPr id="3" name="Text Placeholder 2">
            <a:extLst>
              <a:ext uri="{FF2B5EF4-FFF2-40B4-BE49-F238E27FC236}">
                <a16:creationId xmlns:a16="http://schemas.microsoft.com/office/drawing/2014/main" id="{802E31BB-6CE8-9DD6-C6B7-CC598A03DC29}"/>
              </a:ext>
            </a:extLst>
          </p:cNvPr>
          <p:cNvSpPr>
            <a:spLocks noGrp="1"/>
          </p:cNvSpPr>
          <p:nvPr>
            <p:ph type="body" sz="quarter" idx="10"/>
          </p:nvPr>
        </p:nvSpPr>
        <p:spPr/>
        <p:txBody>
          <a:bodyPr/>
          <a:lstStyle/>
          <a:p>
            <a:endParaRPr lang="en-ZA"/>
          </a:p>
        </p:txBody>
      </p:sp>
      <p:sp>
        <p:nvSpPr>
          <p:cNvPr id="4" name="Title 3">
            <a:extLst>
              <a:ext uri="{FF2B5EF4-FFF2-40B4-BE49-F238E27FC236}">
                <a16:creationId xmlns:a16="http://schemas.microsoft.com/office/drawing/2014/main" id="{9183E938-31CB-13BB-9E02-8DBA7178CBB0}"/>
              </a:ext>
            </a:extLst>
          </p:cNvPr>
          <p:cNvSpPr>
            <a:spLocks noGrp="1"/>
          </p:cNvSpPr>
          <p:nvPr>
            <p:ph type="title"/>
          </p:nvPr>
        </p:nvSpPr>
        <p:spPr/>
        <p:txBody>
          <a:bodyPr/>
          <a:lstStyle/>
          <a:p>
            <a:endParaRPr lang="en-ZA"/>
          </a:p>
        </p:txBody>
      </p:sp>
    </p:spTree>
    <p:extLst>
      <p:ext uri="{BB962C8B-B14F-4D97-AF65-F5344CB8AC3E}">
        <p14:creationId xmlns:p14="http://schemas.microsoft.com/office/powerpoint/2010/main" val="1452611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1ACB2B3-B5BF-4D25-B73B-BF7AAF029A85}"/>
              </a:ext>
            </a:extLst>
          </p:cNvPr>
          <p:cNvSpPr>
            <a:spLocks noGrp="1"/>
          </p:cNvSpPr>
          <p:nvPr>
            <p:ph type="body" sz="quarter" idx="10"/>
          </p:nvPr>
        </p:nvSpPr>
        <p:spPr>
          <a:xfrm>
            <a:off x="3604768" y="3104161"/>
            <a:ext cx="11122470" cy="880836"/>
          </a:xfrm>
        </p:spPr>
        <p:txBody>
          <a:bodyPr>
            <a:normAutofit/>
          </a:bodyPr>
          <a:lstStyle/>
          <a:p>
            <a:r>
              <a:rPr lang="en-US" sz="4400" dirty="0"/>
              <a:t>Thank you</a:t>
            </a:r>
            <a:endParaRPr lang="en-ZA" sz="4400" dirty="0"/>
          </a:p>
        </p:txBody>
      </p:sp>
      <p:sp>
        <p:nvSpPr>
          <p:cNvPr id="4" name="Title 3">
            <a:extLst>
              <a:ext uri="{FF2B5EF4-FFF2-40B4-BE49-F238E27FC236}">
                <a16:creationId xmlns:a16="http://schemas.microsoft.com/office/drawing/2014/main" id="{0B21EA46-4B11-405F-A4DD-AFFE6E671C12}"/>
              </a:ext>
            </a:extLst>
          </p:cNvPr>
          <p:cNvSpPr>
            <a:spLocks noGrp="1"/>
          </p:cNvSpPr>
          <p:nvPr>
            <p:ph type="title"/>
          </p:nvPr>
        </p:nvSpPr>
        <p:spPr/>
        <p:txBody>
          <a:bodyPr/>
          <a:lstStyle/>
          <a:p>
            <a:endParaRPr lang="en-ZA" dirty="0"/>
          </a:p>
        </p:txBody>
      </p:sp>
      <p:grpSp>
        <p:nvGrpSpPr>
          <p:cNvPr id="27" name="Group 26">
            <a:extLst>
              <a:ext uri="{FF2B5EF4-FFF2-40B4-BE49-F238E27FC236}">
                <a16:creationId xmlns:a16="http://schemas.microsoft.com/office/drawing/2014/main" id="{AB6298A6-9B64-46B5-A9CE-1E5B4507FB20}"/>
              </a:ext>
            </a:extLst>
          </p:cNvPr>
          <p:cNvGrpSpPr/>
          <p:nvPr/>
        </p:nvGrpSpPr>
        <p:grpSpPr>
          <a:xfrm>
            <a:off x="8005237" y="3429000"/>
            <a:ext cx="3348563" cy="2912481"/>
            <a:chOff x="6947723" y="2395105"/>
            <a:chExt cx="5460549" cy="5033727"/>
          </a:xfrm>
        </p:grpSpPr>
        <p:sp>
          <p:nvSpPr>
            <p:cNvPr id="28" name="Oval 27">
              <a:extLst>
                <a:ext uri="{FF2B5EF4-FFF2-40B4-BE49-F238E27FC236}">
                  <a16:creationId xmlns:a16="http://schemas.microsoft.com/office/drawing/2014/main" id="{301F61F0-D705-465D-84D6-7FDB5AA3BAFE}"/>
                </a:ext>
              </a:extLst>
            </p:cNvPr>
            <p:cNvSpPr/>
            <p:nvPr/>
          </p:nvSpPr>
          <p:spPr>
            <a:xfrm>
              <a:off x="7374543" y="2395105"/>
              <a:ext cx="5033729" cy="5033727"/>
            </a:xfrm>
            <a:custGeom>
              <a:avLst/>
              <a:gdLst>
                <a:gd name="connsiteX0" fmla="*/ 0 w 5033729"/>
                <a:gd name="connsiteY0" fmla="*/ 2516864 h 5033727"/>
                <a:gd name="connsiteX1" fmla="*/ 2516865 w 5033729"/>
                <a:gd name="connsiteY1" fmla="*/ 0 h 5033727"/>
                <a:gd name="connsiteX2" fmla="*/ 5033730 w 5033729"/>
                <a:gd name="connsiteY2" fmla="*/ 2516864 h 5033727"/>
                <a:gd name="connsiteX3" fmla="*/ 2516865 w 5033729"/>
                <a:gd name="connsiteY3" fmla="*/ 5033728 h 5033727"/>
                <a:gd name="connsiteX4" fmla="*/ 0 w 5033729"/>
                <a:gd name="connsiteY4" fmla="*/ 2516864 h 5033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29" h="5033727" fill="none" extrusionOk="0">
                  <a:moveTo>
                    <a:pt x="0" y="2516864"/>
                  </a:moveTo>
                  <a:cubicBezTo>
                    <a:pt x="-95667" y="1087644"/>
                    <a:pt x="1109304" y="31685"/>
                    <a:pt x="2516865" y="0"/>
                  </a:cubicBezTo>
                  <a:cubicBezTo>
                    <a:pt x="4089386" y="209552"/>
                    <a:pt x="5119525" y="1214544"/>
                    <a:pt x="5033730" y="2516864"/>
                  </a:cubicBezTo>
                  <a:cubicBezTo>
                    <a:pt x="4971448" y="3887804"/>
                    <a:pt x="3948241" y="5081481"/>
                    <a:pt x="2516865" y="5033728"/>
                  </a:cubicBezTo>
                  <a:cubicBezTo>
                    <a:pt x="1082773" y="5093307"/>
                    <a:pt x="-201776" y="3721811"/>
                    <a:pt x="0" y="2516864"/>
                  </a:cubicBezTo>
                  <a:close/>
                </a:path>
                <a:path w="5033729" h="5033727" stroke="0" extrusionOk="0">
                  <a:moveTo>
                    <a:pt x="0" y="2516864"/>
                  </a:moveTo>
                  <a:cubicBezTo>
                    <a:pt x="51179" y="1051511"/>
                    <a:pt x="1185964" y="92674"/>
                    <a:pt x="2516865" y="0"/>
                  </a:cubicBezTo>
                  <a:cubicBezTo>
                    <a:pt x="3864107" y="-119090"/>
                    <a:pt x="5227288" y="1242614"/>
                    <a:pt x="5033730" y="2516864"/>
                  </a:cubicBezTo>
                  <a:cubicBezTo>
                    <a:pt x="5023258" y="3792613"/>
                    <a:pt x="3774513" y="5093353"/>
                    <a:pt x="2516865" y="5033728"/>
                  </a:cubicBezTo>
                  <a:cubicBezTo>
                    <a:pt x="1110589" y="4955767"/>
                    <a:pt x="87853" y="4033576"/>
                    <a:pt x="0" y="2516864"/>
                  </a:cubicBezTo>
                  <a:close/>
                </a:path>
              </a:pathLst>
            </a:custGeom>
            <a:ln w="19050">
              <a:solidFill>
                <a:schemeClr val="accent3">
                  <a:lumMod val="40000"/>
                  <a:lumOff val="60000"/>
                </a:schemeClr>
              </a:solidFill>
              <a:extLst>
                <a:ext uri="{C807C97D-BFC1-408E-A445-0C87EB9F89A2}">
                  <ask:lineSketchStyleProps xmlns:ask="http://schemas.microsoft.com/office/drawing/2018/sketchyshapes" sd="1617256088">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9" name="Content Placeholder 2">
              <a:extLst>
                <a:ext uri="{FF2B5EF4-FFF2-40B4-BE49-F238E27FC236}">
                  <a16:creationId xmlns:a16="http://schemas.microsoft.com/office/drawing/2014/main" id="{FD2FD5E9-C757-4D6B-9FCB-169383DB7E10}"/>
                </a:ext>
              </a:extLst>
            </p:cNvPr>
            <p:cNvPicPr>
              <a:picLocks noChangeAspect="1"/>
            </p:cNvPicPr>
            <p:nvPr/>
          </p:nvPicPr>
          <p:blipFill>
            <a:blip r:embed="rId3">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947723" y="2594864"/>
              <a:ext cx="5028602" cy="3941476"/>
            </a:xfrm>
            <a:prstGeom prst="rect">
              <a:avLst/>
            </a:prstGeom>
          </p:spPr>
        </p:pic>
      </p:grpSp>
      <p:sp>
        <p:nvSpPr>
          <p:cNvPr id="2" name="Photo by ...">
            <a:extLst>
              <a:ext uri="{FF2B5EF4-FFF2-40B4-BE49-F238E27FC236}">
                <a16:creationId xmlns:a16="http://schemas.microsoft.com/office/drawing/2014/main" id="{74095E98-2C2D-6340-CE81-445AB24E6361}"/>
              </a:ext>
            </a:extLst>
          </p:cNvPr>
          <p:cNvSpPr txBox="1"/>
          <p:nvPr/>
        </p:nvSpPr>
        <p:spPr>
          <a:xfrm>
            <a:off x="10711543" y="6516200"/>
            <a:ext cx="1480457" cy="400110"/>
          </a:xfrm>
          <a:prstGeom prst="rect">
            <a:avLst/>
          </a:prstGeom>
          <a:noFill/>
        </p:spPr>
        <p:txBody>
          <a:bodyPr wrap="square" rtlCol="0">
            <a:spAutoFit/>
          </a:bodyPr>
          <a:lstStyle/>
          <a:p>
            <a:pPr algn="r"/>
            <a:r>
              <a:rPr lang="en-GB" sz="2000" dirty="0">
                <a:latin typeface="Trebuchet MS" panose="020B0703020202090204" pitchFamily="34" charset="0"/>
              </a:rPr>
              <a:t>14</a:t>
            </a:r>
          </a:p>
        </p:txBody>
      </p:sp>
    </p:spTree>
    <p:extLst>
      <p:ext uri="{BB962C8B-B14F-4D97-AF65-F5344CB8AC3E}">
        <p14:creationId xmlns:p14="http://schemas.microsoft.com/office/powerpoint/2010/main" val="1787068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E4AEB35-AA88-5F35-D41B-D9F3E7D0F426}"/>
              </a:ext>
            </a:extLst>
          </p:cNvPr>
          <p:cNvPicPr>
            <a:picLocks noGrp="1" noChangeAspect="1"/>
          </p:cNvPicPr>
          <p:nvPr>
            <p:ph idx="1"/>
          </p:nvPr>
        </p:nvPicPr>
        <p:blipFill>
          <a:blip r:embed="rId2"/>
          <a:stretch>
            <a:fillRect/>
          </a:stretch>
        </p:blipFill>
        <p:spPr>
          <a:xfrm>
            <a:off x="518668" y="2024757"/>
            <a:ext cx="6270367" cy="4422775"/>
          </a:xfrm>
          <a:prstGeom prst="rect">
            <a:avLst/>
          </a:prstGeom>
          <a:ln>
            <a:noFill/>
          </a:ln>
          <a:effectLst>
            <a:outerShdw blurRad="292100" dist="139700" dir="2700000" algn="tl" rotWithShape="0">
              <a:srgbClr val="333333">
                <a:alpha val="65000"/>
              </a:srgbClr>
            </a:outerShdw>
          </a:effectLst>
        </p:spPr>
      </p:pic>
      <p:sp>
        <p:nvSpPr>
          <p:cNvPr id="3" name="Text Placeholder 2">
            <a:extLst>
              <a:ext uri="{FF2B5EF4-FFF2-40B4-BE49-F238E27FC236}">
                <a16:creationId xmlns:a16="http://schemas.microsoft.com/office/drawing/2014/main" id="{8E2E933A-FC1C-3499-BEC6-B6144E7F5EA5}"/>
              </a:ext>
            </a:extLst>
          </p:cNvPr>
          <p:cNvSpPr>
            <a:spLocks noGrp="1"/>
          </p:cNvSpPr>
          <p:nvPr>
            <p:ph type="body" sz="quarter" idx="10"/>
          </p:nvPr>
        </p:nvSpPr>
        <p:spPr/>
        <p:txBody>
          <a:bodyPr/>
          <a:lstStyle/>
          <a:p>
            <a:r>
              <a:rPr lang="en-US" dirty="0"/>
              <a:t>Blade element analysis</a:t>
            </a:r>
            <a:endParaRPr lang="en-ZA" dirty="0"/>
          </a:p>
        </p:txBody>
      </p:sp>
      <p:sp>
        <p:nvSpPr>
          <p:cNvPr id="4" name="Title 3">
            <a:extLst>
              <a:ext uri="{FF2B5EF4-FFF2-40B4-BE49-F238E27FC236}">
                <a16:creationId xmlns:a16="http://schemas.microsoft.com/office/drawing/2014/main" id="{67DDC6F6-4686-CFC5-C158-BC28FDCB7C1D}"/>
              </a:ext>
            </a:extLst>
          </p:cNvPr>
          <p:cNvSpPr>
            <a:spLocks noGrp="1"/>
          </p:cNvSpPr>
          <p:nvPr>
            <p:ph type="title"/>
          </p:nvPr>
        </p:nvSpPr>
        <p:spPr/>
        <p:txBody>
          <a:bodyPr/>
          <a:lstStyle/>
          <a:p>
            <a:r>
              <a:rPr lang="en-US" dirty="0"/>
              <a:t>MATLAB Code	</a:t>
            </a:r>
            <a:endParaRPr lang="en-ZA" dirty="0"/>
          </a:p>
        </p:txBody>
      </p:sp>
      <p:sp>
        <p:nvSpPr>
          <p:cNvPr id="5" name="Slide Number Placeholder 4">
            <a:extLst>
              <a:ext uri="{FF2B5EF4-FFF2-40B4-BE49-F238E27FC236}">
                <a16:creationId xmlns:a16="http://schemas.microsoft.com/office/drawing/2014/main" id="{D32DB5C5-70FF-4420-8047-EC9FD5854609}"/>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CE379E-9DC9-4D3F-80AC-20C576256FA1}" type="slidenum">
              <a:rPr lang="en-ZA" smtClean="0"/>
              <a:pPr/>
              <a:t>16</a:t>
            </a:fld>
            <a:endParaRPr lang="en-ZA"/>
          </a:p>
        </p:txBody>
      </p:sp>
      <p:pic>
        <p:nvPicPr>
          <p:cNvPr id="11" name="Picture 10">
            <a:extLst>
              <a:ext uri="{FF2B5EF4-FFF2-40B4-BE49-F238E27FC236}">
                <a16:creationId xmlns:a16="http://schemas.microsoft.com/office/drawing/2014/main" id="{383BE386-1566-A7EE-ED22-602E52D00E94}"/>
              </a:ext>
            </a:extLst>
          </p:cNvPr>
          <p:cNvPicPr>
            <a:picLocks noChangeAspect="1"/>
          </p:cNvPicPr>
          <p:nvPr/>
        </p:nvPicPr>
        <p:blipFill>
          <a:blip r:embed="rId3"/>
          <a:stretch>
            <a:fillRect/>
          </a:stretch>
        </p:blipFill>
        <p:spPr>
          <a:xfrm>
            <a:off x="7561942" y="1991531"/>
            <a:ext cx="2545529" cy="2737733"/>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DB6C0449-BD63-436B-E1E7-1CE535CE4C15}"/>
              </a:ext>
            </a:extLst>
          </p:cNvPr>
          <p:cNvPicPr>
            <a:picLocks noChangeAspect="1"/>
          </p:cNvPicPr>
          <p:nvPr/>
        </p:nvPicPr>
        <p:blipFill rotWithShape="1">
          <a:blip r:embed="rId4"/>
          <a:srcRect l="42630" t="3690" r="34408" b="72628"/>
          <a:stretch/>
        </p:blipFill>
        <p:spPr>
          <a:xfrm>
            <a:off x="7321338" y="5417928"/>
            <a:ext cx="1856961" cy="60681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10C9DF33-0689-5244-8432-21E484D86565}"/>
              </a:ext>
            </a:extLst>
          </p:cNvPr>
          <p:cNvPicPr>
            <a:picLocks noChangeAspect="1"/>
          </p:cNvPicPr>
          <p:nvPr/>
        </p:nvPicPr>
        <p:blipFill rotWithShape="1">
          <a:blip r:embed="rId4"/>
          <a:srcRect l="38849" t="67969" r="32843" b="2836"/>
          <a:stretch/>
        </p:blipFill>
        <p:spPr>
          <a:xfrm>
            <a:off x="9496839" y="5383412"/>
            <a:ext cx="1856961" cy="6068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0161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853E5C-9C82-3718-9157-33D30217E2D2}"/>
              </a:ext>
            </a:extLst>
          </p:cNvPr>
          <p:cNvSpPr>
            <a:spLocks noGrp="1"/>
          </p:cNvSpPr>
          <p:nvPr>
            <p:ph idx="1"/>
          </p:nvPr>
        </p:nvSpPr>
        <p:spPr/>
        <p:txBody>
          <a:bodyPr>
            <a:normAutofit/>
          </a:bodyPr>
          <a:lstStyle/>
          <a:p>
            <a:endParaRPr lang="en-ZA" dirty="0"/>
          </a:p>
        </p:txBody>
      </p:sp>
      <p:sp>
        <p:nvSpPr>
          <p:cNvPr id="3" name="Text Placeholder 2">
            <a:extLst>
              <a:ext uri="{FF2B5EF4-FFF2-40B4-BE49-F238E27FC236}">
                <a16:creationId xmlns:a16="http://schemas.microsoft.com/office/drawing/2014/main" id="{9DC0DFAD-707C-CE7A-CC4F-59098E787BEF}"/>
              </a:ext>
            </a:extLst>
          </p:cNvPr>
          <p:cNvSpPr>
            <a:spLocks noGrp="1"/>
          </p:cNvSpPr>
          <p:nvPr>
            <p:ph type="body" sz="quarter" idx="10"/>
          </p:nvPr>
        </p:nvSpPr>
        <p:spPr/>
        <p:txBody>
          <a:bodyPr/>
          <a:lstStyle/>
          <a:p>
            <a:endParaRPr lang="en-ZA"/>
          </a:p>
        </p:txBody>
      </p:sp>
      <p:sp>
        <p:nvSpPr>
          <p:cNvPr id="4" name="Title 3">
            <a:extLst>
              <a:ext uri="{FF2B5EF4-FFF2-40B4-BE49-F238E27FC236}">
                <a16:creationId xmlns:a16="http://schemas.microsoft.com/office/drawing/2014/main" id="{3AF709D5-3B95-F55D-8AE0-6BC203543989}"/>
              </a:ext>
            </a:extLst>
          </p:cNvPr>
          <p:cNvSpPr>
            <a:spLocks noGrp="1"/>
          </p:cNvSpPr>
          <p:nvPr>
            <p:ph type="title"/>
          </p:nvPr>
        </p:nvSpPr>
        <p:spPr/>
        <p:txBody>
          <a:bodyPr/>
          <a:lstStyle/>
          <a:p>
            <a:endParaRPr lang="en-ZA"/>
          </a:p>
        </p:txBody>
      </p:sp>
      <p:pic>
        <p:nvPicPr>
          <p:cNvPr id="5" name="Picture 4">
            <a:extLst>
              <a:ext uri="{FF2B5EF4-FFF2-40B4-BE49-F238E27FC236}">
                <a16:creationId xmlns:a16="http://schemas.microsoft.com/office/drawing/2014/main" id="{6CB8B723-9201-C91C-023F-367D68BB2327}"/>
              </a:ext>
            </a:extLst>
          </p:cNvPr>
          <p:cNvPicPr>
            <a:picLocks noChangeAspect="1"/>
          </p:cNvPicPr>
          <p:nvPr/>
        </p:nvPicPr>
        <p:blipFill>
          <a:blip r:embed="rId3"/>
          <a:stretch>
            <a:fillRect/>
          </a:stretch>
        </p:blipFill>
        <p:spPr>
          <a:xfrm>
            <a:off x="7697687" y="2189069"/>
            <a:ext cx="3943451" cy="42412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1083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4DE401-EAE6-8E3C-1AF4-C6D5E6194605}"/>
              </a:ext>
            </a:extLst>
          </p:cNvPr>
          <p:cNvSpPr>
            <a:spLocks noGrp="1"/>
          </p:cNvSpPr>
          <p:nvPr>
            <p:ph idx="1"/>
          </p:nvPr>
        </p:nvSpPr>
        <p:spPr/>
        <p:txBody>
          <a:bodyPr>
            <a:normAutofit/>
          </a:bodyPr>
          <a:lstStyle/>
          <a:p>
            <a:endParaRPr lang="en-ZA" dirty="0"/>
          </a:p>
        </p:txBody>
      </p:sp>
      <p:sp>
        <p:nvSpPr>
          <p:cNvPr id="3" name="Text Placeholder 2">
            <a:extLst>
              <a:ext uri="{FF2B5EF4-FFF2-40B4-BE49-F238E27FC236}">
                <a16:creationId xmlns:a16="http://schemas.microsoft.com/office/drawing/2014/main" id="{784AAC64-AC0C-8B2A-594E-C04E81523356}"/>
              </a:ext>
            </a:extLst>
          </p:cNvPr>
          <p:cNvSpPr>
            <a:spLocks noGrp="1"/>
          </p:cNvSpPr>
          <p:nvPr>
            <p:ph type="body" sz="quarter" idx="10"/>
          </p:nvPr>
        </p:nvSpPr>
        <p:spPr/>
        <p:txBody>
          <a:bodyPr/>
          <a:lstStyle/>
          <a:p>
            <a:endParaRPr lang="en-ZA"/>
          </a:p>
        </p:txBody>
      </p:sp>
      <p:sp>
        <p:nvSpPr>
          <p:cNvPr id="4" name="Title 3">
            <a:extLst>
              <a:ext uri="{FF2B5EF4-FFF2-40B4-BE49-F238E27FC236}">
                <a16:creationId xmlns:a16="http://schemas.microsoft.com/office/drawing/2014/main" id="{4036BF08-A1B8-9B9B-4F1C-9D9E34579019}"/>
              </a:ext>
            </a:extLst>
          </p:cNvPr>
          <p:cNvSpPr>
            <a:spLocks noGrp="1"/>
          </p:cNvSpPr>
          <p:nvPr>
            <p:ph type="title"/>
          </p:nvPr>
        </p:nvSpPr>
        <p:spPr/>
        <p:txBody>
          <a:bodyPr/>
          <a:lstStyle/>
          <a:p>
            <a:r>
              <a:rPr lang="en-US" dirty="0">
                <a:solidFill>
                  <a:schemeClr val="tx2"/>
                </a:solidFill>
              </a:rPr>
              <a:t>TORB</a:t>
            </a:r>
            <a:r>
              <a:rPr lang="en-US" dirty="0"/>
              <a:t> Thrust</a:t>
            </a:r>
            <a:endParaRPr lang="en-ZA" dirty="0"/>
          </a:p>
        </p:txBody>
      </p:sp>
      <p:sp>
        <p:nvSpPr>
          <p:cNvPr id="5" name="Slide Number Placeholder 4">
            <a:extLst>
              <a:ext uri="{FF2B5EF4-FFF2-40B4-BE49-F238E27FC236}">
                <a16:creationId xmlns:a16="http://schemas.microsoft.com/office/drawing/2014/main" id="{3232C5E6-0B22-9C00-7F79-AB808B29A48C}"/>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CE379E-9DC9-4D3F-80AC-20C576256FA1}" type="slidenum">
              <a:rPr lang="en-ZA" smtClean="0"/>
              <a:pPr/>
              <a:t>18</a:t>
            </a:fld>
            <a:endParaRPr lang="en-ZA"/>
          </a:p>
        </p:txBody>
      </p:sp>
      <p:pic>
        <p:nvPicPr>
          <p:cNvPr id="9" name="Picture 8">
            <a:extLst>
              <a:ext uri="{FF2B5EF4-FFF2-40B4-BE49-F238E27FC236}">
                <a16:creationId xmlns:a16="http://schemas.microsoft.com/office/drawing/2014/main" id="{9CC2FD98-6D81-262E-0FF7-E2817633C49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8064" y="3556220"/>
            <a:ext cx="10465736" cy="2957006"/>
          </a:xfrm>
          <a:prstGeom prst="rect">
            <a:avLst/>
          </a:prstGeom>
        </p:spPr>
      </p:pic>
      <p:pic>
        <p:nvPicPr>
          <p:cNvPr id="11" name="Picture 10">
            <a:extLst>
              <a:ext uri="{FF2B5EF4-FFF2-40B4-BE49-F238E27FC236}">
                <a16:creationId xmlns:a16="http://schemas.microsoft.com/office/drawing/2014/main" id="{23A0CC3C-5E8A-6FCC-2B87-D42A78268A9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8524" y="1448141"/>
            <a:ext cx="11014952" cy="2363695"/>
          </a:xfrm>
          <a:prstGeom prst="rect">
            <a:avLst/>
          </a:prstGeom>
        </p:spPr>
      </p:pic>
    </p:spTree>
    <p:extLst>
      <p:ext uri="{BB962C8B-B14F-4D97-AF65-F5344CB8AC3E}">
        <p14:creationId xmlns:p14="http://schemas.microsoft.com/office/powerpoint/2010/main" val="4281059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9C22B8-B16B-91B5-6CF0-5EE5FBCBB1A4}"/>
              </a:ext>
            </a:extLst>
          </p:cNvPr>
          <p:cNvSpPr>
            <a:spLocks noGrp="1"/>
          </p:cNvSpPr>
          <p:nvPr>
            <p:ph type="title"/>
          </p:nvPr>
        </p:nvSpPr>
        <p:spPr/>
        <p:txBody>
          <a:bodyPr/>
          <a:lstStyle/>
          <a:p>
            <a:r>
              <a:rPr lang="en-US" dirty="0"/>
              <a:t>Electronics </a:t>
            </a:r>
            <a:endParaRPr lang="en-ZA" dirty="0"/>
          </a:p>
        </p:txBody>
      </p:sp>
      <p:pic>
        <p:nvPicPr>
          <p:cNvPr id="10" name="Content Placeholder 9">
            <a:extLst>
              <a:ext uri="{FF2B5EF4-FFF2-40B4-BE49-F238E27FC236}">
                <a16:creationId xmlns:a16="http://schemas.microsoft.com/office/drawing/2014/main" id="{2FD3FD32-E205-62C2-BD70-5ADA2F46C158}"/>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06500" y="1534863"/>
            <a:ext cx="9551904" cy="5036578"/>
          </a:xfrm>
        </p:spPr>
      </p:pic>
    </p:spTree>
    <p:extLst>
      <p:ext uri="{BB962C8B-B14F-4D97-AF65-F5344CB8AC3E}">
        <p14:creationId xmlns:p14="http://schemas.microsoft.com/office/powerpoint/2010/main" val="4011971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631659-EF51-2D73-661E-4575DA65DEAC}"/>
              </a:ext>
            </a:extLst>
          </p:cNvPr>
          <p:cNvSpPr>
            <a:spLocks noGrp="1"/>
          </p:cNvSpPr>
          <p:nvPr>
            <p:ph idx="1"/>
          </p:nvPr>
        </p:nvSpPr>
        <p:spPr/>
        <p:txBody>
          <a:bodyPr>
            <a:normAutofit fontScale="92500" lnSpcReduction="20000"/>
          </a:bodyPr>
          <a:lstStyle/>
          <a:p>
            <a:pPr marL="342900" indent="-342900">
              <a:buFont typeface="Arial" panose="020B0604020202020204" pitchFamily="34" charset="0"/>
              <a:buChar char="•"/>
            </a:pPr>
            <a:r>
              <a:rPr lang="en-US" dirty="0"/>
              <a:t>Introduction</a:t>
            </a:r>
            <a:r>
              <a:rPr lang="en-ZA" dirty="0"/>
              <a:t> and Motivation</a:t>
            </a:r>
          </a:p>
          <a:p>
            <a:pPr marL="342900" indent="-342900">
              <a:buFont typeface="Arial" panose="020B0604020202020204" pitchFamily="34" charset="0"/>
              <a:buChar char="•"/>
            </a:pPr>
            <a:r>
              <a:rPr lang="en-US" dirty="0"/>
              <a:t>Background</a:t>
            </a:r>
          </a:p>
          <a:p>
            <a:pPr marL="342900" indent="-342900">
              <a:buFont typeface="Arial" panose="020B0604020202020204" pitchFamily="34" charset="0"/>
              <a:buChar char="•"/>
            </a:pPr>
            <a:r>
              <a:rPr lang="en-US" dirty="0"/>
              <a:t>Mathematical Model</a:t>
            </a:r>
          </a:p>
          <a:p>
            <a:pPr marL="1028700" lvl="1" indent="-342900"/>
            <a:r>
              <a:rPr lang="en-US" dirty="0">
                <a:solidFill>
                  <a:schemeClr val="bg2"/>
                </a:solidFill>
              </a:rPr>
              <a:t>Modelling Rotor Thrust</a:t>
            </a:r>
          </a:p>
          <a:p>
            <a:pPr marL="1028700" lvl="1" indent="-342900"/>
            <a:r>
              <a:rPr lang="en-US" dirty="0">
                <a:solidFill>
                  <a:schemeClr val="bg2"/>
                </a:solidFill>
              </a:rPr>
              <a:t>Modelling Prop Thrust</a:t>
            </a:r>
          </a:p>
          <a:p>
            <a:pPr marL="1028700" lvl="1" indent="-342900"/>
            <a:r>
              <a:rPr lang="en-US" dirty="0">
                <a:solidFill>
                  <a:schemeClr val="bg2"/>
                </a:solidFill>
              </a:rPr>
              <a:t>Tip Thrust Position Optimization</a:t>
            </a:r>
          </a:p>
          <a:p>
            <a:pPr marL="342900" indent="-342900">
              <a:buFont typeface="Arial" panose="020B0604020202020204" pitchFamily="34" charset="0"/>
              <a:buChar char="•"/>
            </a:pPr>
            <a:r>
              <a:rPr lang="en-US" dirty="0">
                <a:solidFill>
                  <a:schemeClr val="bg2"/>
                </a:solidFill>
              </a:rPr>
              <a:t>Design</a:t>
            </a:r>
          </a:p>
          <a:p>
            <a:pPr marL="1028700" lvl="1" indent="-342900"/>
            <a:r>
              <a:rPr lang="en-US" dirty="0">
                <a:solidFill>
                  <a:schemeClr val="bg2"/>
                </a:solidFill>
              </a:rPr>
              <a:t>Final Design</a:t>
            </a:r>
          </a:p>
          <a:p>
            <a:pPr marL="1028700" lvl="1" indent="-342900"/>
            <a:r>
              <a:rPr lang="en-US" dirty="0">
                <a:solidFill>
                  <a:schemeClr val="bg2"/>
                </a:solidFill>
              </a:rPr>
              <a:t>Electronics and Control System</a:t>
            </a:r>
          </a:p>
          <a:p>
            <a:pPr marL="1028700" lvl="1" indent="-342900"/>
            <a:r>
              <a:rPr lang="en-US" dirty="0">
                <a:solidFill>
                  <a:schemeClr val="bg2"/>
                </a:solidFill>
              </a:rPr>
              <a:t>Efficiency</a:t>
            </a:r>
          </a:p>
          <a:p>
            <a:pPr marL="342900" indent="-342900">
              <a:buFont typeface="Arial" panose="020B0604020202020204" pitchFamily="34" charset="0"/>
              <a:buChar char="•"/>
            </a:pPr>
            <a:r>
              <a:rPr lang="en-US" dirty="0">
                <a:solidFill>
                  <a:schemeClr val="bg2"/>
                </a:solidFill>
              </a:rPr>
              <a:t>Results</a:t>
            </a:r>
          </a:p>
          <a:p>
            <a:pPr marL="342900" indent="-342900">
              <a:buFont typeface="Arial" panose="020B0604020202020204" pitchFamily="34" charset="0"/>
              <a:buChar char="•"/>
            </a:pPr>
            <a:r>
              <a:rPr lang="en-US" dirty="0">
                <a:solidFill>
                  <a:schemeClr val="bg2"/>
                </a:solidFill>
              </a:rPr>
              <a:t>Conclusion</a:t>
            </a:r>
          </a:p>
        </p:txBody>
      </p:sp>
      <p:sp>
        <p:nvSpPr>
          <p:cNvPr id="3" name="Text Placeholder 2">
            <a:extLst>
              <a:ext uri="{FF2B5EF4-FFF2-40B4-BE49-F238E27FC236}">
                <a16:creationId xmlns:a16="http://schemas.microsoft.com/office/drawing/2014/main" id="{5A736DC5-1232-449E-2558-0677131ECD91}"/>
              </a:ext>
            </a:extLst>
          </p:cNvPr>
          <p:cNvSpPr>
            <a:spLocks noGrp="1"/>
          </p:cNvSpPr>
          <p:nvPr>
            <p:ph type="body" sz="quarter" idx="10"/>
          </p:nvPr>
        </p:nvSpPr>
        <p:spPr/>
        <p:txBody>
          <a:bodyPr/>
          <a:lstStyle/>
          <a:p>
            <a:r>
              <a:rPr lang="en-US" dirty="0"/>
              <a:t>Content</a:t>
            </a:r>
            <a:endParaRPr lang="en-ZA" dirty="0"/>
          </a:p>
        </p:txBody>
      </p:sp>
      <p:sp>
        <p:nvSpPr>
          <p:cNvPr id="4" name="Title 3">
            <a:extLst>
              <a:ext uri="{FF2B5EF4-FFF2-40B4-BE49-F238E27FC236}">
                <a16:creationId xmlns:a16="http://schemas.microsoft.com/office/drawing/2014/main" id="{B1A838F1-9563-A4BC-BB6E-5F603858B169}"/>
              </a:ext>
            </a:extLst>
          </p:cNvPr>
          <p:cNvSpPr>
            <a:spLocks noGrp="1"/>
          </p:cNvSpPr>
          <p:nvPr>
            <p:ph type="title"/>
          </p:nvPr>
        </p:nvSpPr>
        <p:spPr/>
        <p:txBody>
          <a:bodyPr/>
          <a:lstStyle/>
          <a:p>
            <a:r>
              <a:rPr lang="en-US" dirty="0"/>
              <a:t>Contents Page</a:t>
            </a:r>
            <a:endParaRPr lang="en-ZA" dirty="0"/>
          </a:p>
        </p:txBody>
      </p:sp>
      <p:sp>
        <p:nvSpPr>
          <p:cNvPr id="5" name="Photo by ...">
            <a:extLst>
              <a:ext uri="{FF2B5EF4-FFF2-40B4-BE49-F238E27FC236}">
                <a16:creationId xmlns:a16="http://schemas.microsoft.com/office/drawing/2014/main" id="{B9A5E546-7C02-34B2-53E7-A5AF8F63BA08}"/>
              </a:ext>
            </a:extLst>
          </p:cNvPr>
          <p:cNvSpPr txBox="1"/>
          <p:nvPr/>
        </p:nvSpPr>
        <p:spPr>
          <a:xfrm>
            <a:off x="10711543" y="6489434"/>
            <a:ext cx="1480457" cy="707886"/>
          </a:xfrm>
          <a:prstGeom prst="rect">
            <a:avLst/>
          </a:prstGeom>
          <a:noFill/>
        </p:spPr>
        <p:txBody>
          <a:bodyPr wrap="square" rtlCol="0">
            <a:spAutoFit/>
          </a:bodyPr>
          <a:lstStyle/>
          <a:p>
            <a:pPr algn="r"/>
            <a:r>
              <a:rPr lang="en-GB" sz="2000" dirty="0">
                <a:latin typeface="Trebuchet MS" panose="020B0703020202090204" pitchFamily="34" charset="0"/>
              </a:rPr>
              <a:t>2</a:t>
            </a:r>
          </a:p>
          <a:p>
            <a:pPr algn="r"/>
            <a:endParaRPr lang="en-GB" sz="2000" dirty="0">
              <a:latin typeface="Trebuchet MS" panose="020B0703020202090204" pitchFamily="34" charset="0"/>
            </a:endParaRPr>
          </a:p>
        </p:txBody>
      </p:sp>
    </p:spTree>
    <p:extLst>
      <p:ext uri="{BB962C8B-B14F-4D97-AF65-F5344CB8AC3E}">
        <p14:creationId xmlns:p14="http://schemas.microsoft.com/office/powerpoint/2010/main" val="3804055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0F3B8-767C-1EAA-A74C-55D1E1AD7E7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3224BE7-FD8E-A2B3-79C5-0C0C53F2A9C3}"/>
              </a:ext>
            </a:extLst>
          </p:cNvPr>
          <p:cNvSpPr>
            <a:spLocks noGrp="1"/>
          </p:cNvSpPr>
          <p:nvPr>
            <p:ph type="title"/>
          </p:nvPr>
        </p:nvSpPr>
        <p:spPr/>
        <p:txBody>
          <a:bodyPr/>
          <a:lstStyle/>
          <a:p>
            <a:r>
              <a:rPr lang="en-US" dirty="0"/>
              <a:t>Electronics </a:t>
            </a:r>
            <a:endParaRPr lang="en-ZA" dirty="0"/>
          </a:p>
        </p:txBody>
      </p:sp>
      <p:pic>
        <p:nvPicPr>
          <p:cNvPr id="5" name="Content Placeholder 2">
            <a:extLst>
              <a:ext uri="{FF2B5EF4-FFF2-40B4-BE49-F238E27FC236}">
                <a16:creationId xmlns:a16="http://schemas.microsoft.com/office/drawing/2014/main" id="{C6C195F2-5D8A-54F7-9F35-AE53A07D8C34}"/>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807003" y="1448656"/>
            <a:ext cx="8861601" cy="5064857"/>
          </a:xfrm>
        </p:spPr>
      </p:pic>
    </p:spTree>
    <p:extLst>
      <p:ext uri="{BB962C8B-B14F-4D97-AF65-F5344CB8AC3E}">
        <p14:creationId xmlns:p14="http://schemas.microsoft.com/office/powerpoint/2010/main" val="57119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B2A398E-28B3-FEA0-CB77-AF78FA8F2818}"/>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847244" y="1270514"/>
            <a:ext cx="9341456" cy="5300927"/>
          </a:xfrm>
        </p:spPr>
      </p:pic>
      <p:sp>
        <p:nvSpPr>
          <p:cNvPr id="3" name="Text Placeholder 2">
            <a:extLst>
              <a:ext uri="{FF2B5EF4-FFF2-40B4-BE49-F238E27FC236}">
                <a16:creationId xmlns:a16="http://schemas.microsoft.com/office/drawing/2014/main" id="{BBD73FB7-B113-2B3A-6784-122383C5B7DB}"/>
              </a:ext>
            </a:extLst>
          </p:cNvPr>
          <p:cNvSpPr>
            <a:spLocks noGrp="1"/>
          </p:cNvSpPr>
          <p:nvPr>
            <p:ph type="body" sz="quarter" idx="10"/>
          </p:nvPr>
        </p:nvSpPr>
        <p:spPr/>
        <p:txBody>
          <a:bodyPr/>
          <a:lstStyle/>
          <a:p>
            <a:endParaRPr lang="en-ZA"/>
          </a:p>
        </p:txBody>
      </p:sp>
      <p:sp>
        <p:nvSpPr>
          <p:cNvPr id="4" name="Title 3">
            <a:extLst>
              <a:ext uri="{FF2B5EF4-FFF2-40B4-BE49-F238E27FC236}">
                <a16:creationId xmlns:a16="http://schemas.microsoft.com/office/drawing/2014/main" id="{30666B10-450A-B965-7F12-C23B0A532C42}"/>
              </a:ext>
            </a:extLst>
          </p:cNvPr>
          <p:cNvSpPr>
            <a:spLocks noGrp="1"/>
          </p:cNvSpPr>
          <p:nvPr>
            <p:ph type="title"/>
          </p:nvPr>
        </p:nvSpPr>
        <p:spPr/>
        <p:txBody>
          <a:bodyPr/>
          <a:lstStyle/>
          <a:p>
            <a:endParaRPr lang="en-ZA"/>
          </a:p>
        </p:txBody>
      </p:sp>
    </p:spTree>
    <p:extLst>
      <p:ext uri="{BB962C8B-B14F-4D97-AF65-F5344CB8AC3E}">
        <p14:creationId xmlns:p14="http://schemas.microsoft.com/office/powerpoint/2010/main" val="2648889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D3F020-01FF-82C2-607D-B6081BD97B63}"/>
              </a:ext>
            </a:extLst>
          </p:cNvPr>
          <p:cNvSpPr>
            <a:spLocks noGrp="1"/>
          </p:cNvSpPr>
          <p:nvPr>
            <p:ph type="body" sz="quarter" idx="10"/>
          </p:nvPr>
        </p:nvSpPr>
        <p:spPr/>
        <p:txBody>
          <a:bodyPr/>
          <a:lstStyle/>
          <a:p>
            <a:endParaRPr lang="en-ZA" dirty="0"/>
          </a:p>
        </p:txBody>
      </p:sp>
      <p:sp>
        <p:nvSpPr>
          <p:cNvPr id="4" name="Title 3">
            <a:extLst>
              <a:ext uri="{FF2B5EF4-FFF2-40B4-BE49-F238E27FC236}">
                <a16:creationId xmlns:a16="http://schemas.microsoft.com/office/drawing/2014/main" id="{ADB1063F-671E-7254-0670-18588DB9C58F}"/>
              </a:ext>
            </a:extLst>
          </p:cNvPr>
          <p:cNvSpPr>
            <a:spLocks noGrp="1"/>
          </p:cNvSpPr>
          <p:nvPr>
            <p:ph type="title"/>
          </p:nvPr>
        </p:nvSpPr>
        <p:spPr/>
        <p:txBody>
          <a:bodyPr/>
          <a:lstStyle/>
          <a:p>
            <a:endParaRPr lang="en-ZA"/>
          </a:p>
        </p:txBody>
      </p:sp>
      <p:pic>
        <p:nvPicPr>
          <p:cNvPr id="16" name="Picture 15">
            <a:extLst>
              <a:ext uri="{FF2B5EF4-FFF2-40B4-BE49-F238E27FC236}">
                <a16:creationId xmlns:a16="http://schemas.microsoft.com/office/drawing/2014/main" id="{ED8BABB6-D030-8547-9D8E-E8834FE3FEF3}"/>
              </a:ext>
            </a:extLst>
          </p:cNvPr>
          <p:cNvPicPr>
            <a:picLocks noChangeAspect="1"/>
          </p:cNvPicPr>
          <p:nvPr/>
        </p:nvPicPr>
        <p:blipFill>
          <a:blip r:embed="rId3"/>
          <a:stretch>
            <a:fillRect/>
          </a:stretch>
        </p:blipFill>
        <p:spPr>
          <a:xfrm>
            <a:off x="3337018" y="-33146"/>
            <a:ext cx="2638642" cy="1979735"/>
          </a:xfrm>
          <a:prstGeom prst="rect">
            <a:avLst/>
          </a:prstGeom>
        </p:spPr>
      </p:pic>
      <p:pic>
        <p:nvPicPr>
          <p:cNvPr id="18" name="Picture 17">
            <a:extLst>
              <a:ext uri="{FF2B5EF4-FFF2-40B4-BE49-F238E27FC236}">
                <a16:creationId xmlns:a16="http://schemas.microsoft.com/office/drawing/2014/main" id="{BF256213-8887-1060-A0C8-D0DE5BFD94EF}"/>
              </a:ext>
            </a:extLst>
          </p:cNvPr>
          <p:cNvPicPr>
            <a:picLocks noChangeAspect="1"/>
          </p:cNvPicPr>
          <p:nvPr/>
        </p:nvPicPr>
        <p:blipFill>
          <a:blip r:embed="rId4"/>
          <a:stretch>
            <a:fillRect/>
          </a:stretch>
        </p:blipFill>
        <p:spPr>
          <a:xfrm>
            <a:off x="389675" y="-22306"/>
            <a:ext cx="2668533" cy="2002162"/>
          </a:xfrm>
          <a:prstGeom prst="rect">
            <a:avLst/>
          </a:prstGeom>
        </p:spPr>
      </p:pic>
      <p:pic>
        <p:nvPicPr>
          <p:cNvPr id="22" name="Picture 21">
            <a:extLst>
              <a:ext uri="{FF2B5EF4-FFF2-40B4-BE49-F238E27FC236}">
                <a16:creationId xmlns:a16="http://schemas.microsoft.com/office/drawing/2014/main" id="{0B6537AC-62F8-8BB5-727F-5364AA507B32}"/>
              </a:ext>
            </a:extLst>
          </p:cNvPr>
          <p:cNvPicPr>
            <a:picLocks noChangeAspect="1"/>
          </p:cNvPicPr>
          <p:nvPr/>
        </p:nvPicPr>
        <p:blipFill>
          <a:blip r:embed="rId5"/>
          <a:stretch>
            <a:fillRect/>
          </a:stretch>
        </p:blipFill>
        <p:spPr>
          <a:xfrm>
            <a:off x="6132650" y="66358"/>
            <a:ext cx="2512253" cy="1884907"/>
          </a:xfrm>
          <a:prstGeom prst="rect">
            <a:avLst/>
          </a:prstGeom>
        </p:spPr>
      </p:pic>
      <p:pic>
        <p:nvPicPr>
          <p:cNvPr id="24" name="Picture 23">
            <a:extLst>
              <a:ext uri="{FF2B5EF4-FFF2-40B4-BE49-F238E27FC236}">
                <a16:creationId xmlns:a16="http://schemas.microsoft.com/office/drawing/2014/main" id="{18A91E16-6F9C-04E9-D049-79985734FE26}"/>
              </a:ext>
            </a:extLst>
          </p:cNvPr>
          <p:cNvPicPr>
            <a:picLocks noChangeAspect="1"/>
          </p:cNvPicPr>
          <p:nvPr/>
        </p:nvPicPr>
        <p:blipFill>
          <a:blip r:embed="rId6"/>
          <a:stretch>
            <a:fillRect/>
          </a:stretch>
        </p:blipFill>
        <p:spPr>
          <a:xfrm>
            <a:off x="8831311" y="38658"/>
            <a:ext cx="2894055" cy="2171368"/>
          </a:xfrm>
          <a:prstGeom prst="rect">
            <a:avLst/>
          </a:prstGeom>
        </p:spPr>
      </p:pic>
      <p:pic>
        <p:nvPicPr>
          <p:cNvPr id="26" name="Picture 25">
            <a:extLst>
              <a:ext uri="{FF2B5EF4-FFF2-40B4-BE49-F238E27FC236}">
                <a16:creationId xmlns:a16="http://schemas.microsoft.com/office/drawing/2014/main" id="{23ECA6FB-BE64-7C89-6380-979BBFDF38CE}"/>
              </a:ext>
            </a:extLst>
          </p:cNvPr>
          <p:cNvPicPr>
            <a:picLocks noChangeAspect="1"/>
          </p:cNvPicPr>
          <p:nvPr/>
        </p:nvPicPr>
        <p:blipFill>
          <a:blip r:embed="rId7"/>
          <a:stretch>
            <a:fillRect/>
          </a:stretch>
        </p:blipFill>
        <p:spPr>
          <a:xfrm>
            <a:off x="326453" y="2042910"/>
            <a:ext cx="2836852" cy="2128449"/>
          </a:xfrm>
          <a:prstGeom prst="rect">
            <a:avLst/>
          </a:prstGeom>
        </p:spPr>
      </p:pic>
      <p:pic>
        <p:nvPicPr>
          <p:cNvPr id="28" name="Picture 27">
            <a:extLst>
              <a:ext uri="{FF2B5EF4-FFF2-40B4-BE49-F238E27FC236}">
                <a16:creationId xmlns:a16="http://schemas.microsoft.com/office/drawing/2014/main" id="{C1F69130-21AE-2AFC-E609-26EAB73B5570}"/>
              </a:ext>
            </a:extLst>
          </p:cNvPr>
          <p:cNvPicPr>
            <a:picLocks noChangeAspect="1"/>
          </p:cNvPicPr>
          <p:nvPr/>
        </p:nvPicPr>
        <p:blipFill>
          <a:blip r:embed="rId8"/>
          <a:stretch>
            <a:fillRect/>
          </a:stretch>
        </p:blipFill>
        <p:spPr>
          <a:xfrm>
            <a:off x="3276227" y="1979856"/>
            <a:ext cx="2668532" cy="2002162"/>
          </a:xfrm>
          <a:prstGeom prst="rect">
            <a:avLst/>
          </a:prstGeom>
        </p:spPr>
      </p:pic>
      <p:pic>
        <p:nvPicPr>
          <p:cNvPr id="30" name="Picture 29">
            <a:extLst>
              <a:ext uri="{FF2B5EF4-FFF2-40B4-BE49-F238E27FC236}">
                <a16:creationId xmlns:a16="http://schemas.microsoft.com/office/drawing/2014/main" id="{BFFE1B51-9595-611B-AE63-52ACE4DC36CE}"/>
              </a:ext>
            </a:extLst>
          </p:cNvPr>
          <p:cNvPicPr>
            <a:picLocks noChangeAspect="1"/>
          </p:cNvPicPr>
          <p:nvPr/>
        </p:nvPicPr>
        <p:blipFill>
          <a:blip r:embed="rId9"/>
          <a:stretch>
            <a:fillRect/>
          </a:stretch>
        </p:blipFill>
        <p:spPr>
          <a:xfrm>
            <a:off x="6153202" y="2024757"/>
            <a:ext cx="2667006" cy="2001016"/>
          </a:xfrm>
          <a:prstGeom prst="rect">
            <a:avLst/>
          </a:prstGeom>
        </p:spPr>
      </p:pic>
      <p:pic>
        <p:nvPicPr>
          <p:cNvPr id="32" name="Picture 31">
            <a:extLst>
              <a:ext uri="{FF2B5EF4-FFF2-40B4-BE49-F238E27FC236}">
                <a16:creationId xmlns:a16="http://schemas.microsoft.com/office/drawing/2014/main" id="{AD263655-9428-4154-32E8-ABA058397297}"/>
              </a:ext>
            </a:extLst>
          </p:cNvPr>
          <p:cNvPicPr>
            <a:picLocks noChangeAspect="1"/>
          </p:cNvPicPr>
          <p:nvPr/>
        </p:nvPicPr>
        <p:blipFill>
          <a:blip r:embed="rId10"/>
          <a:stretch>
            <a:fillRect/>
          </a:stretch>
        </p:blipFill>
        <p:spPr>
          <a:xfrm>
            <a:off x="8847233" y="1852576"/>
            <a:ext cx="2894055" cy="2171368"/>
          </a:xfrm>
          <a:prstGeom prst="rect">
            <a:avLst/>
          </a:prstGeom>
        </p:spPr>
      </p:pic>
      <p:pic>
        <p:nvPicPr>
          <p:cNvPr id="34" name="Picture 33">
            <a:extLst>
              <a:ext uri="{FF2B5EF4-FFF2-40B4-BE49-F238E27FC236}">
                <a16:creationId xmlns:a16="http://schemas.microsoft.com/office/drawing/2014/main" id="{A69CB4D6-B415-BD53-850D-D77BE8B33A17}"/>
              </a:ext>
            </a:extLst>
          </p:cNvPr>
          <p:cNvPicPr>
            <a:picLocks noChangeAspect="1"/>
          </p:cNvPicPr>
          <p:nvPr/>
        </p:nvPicPr>
        <p:blipFill>
          <a:blip r:embed="rId11"/>
          <a:stretch>
            <a:fillRect/>
          </a:stretch>
        </p:blipFill>
        <p:spPr>
          <a:xfrm>
            <a:off x="329326" y="4099265"/>
            <a:ext cx="2836851" cy="2128449"/>
          </a:xfrm>
          <a:prstGeom prst="rect">
            <a:avLst/>
          </a:prstGeom>
        </p:spPr>
      </p:pic>
      <p:pic>
        <p:nvPicPr>
          <p:cNvPr id="36" name="Picture 35">
            <a:extLst>
              <a:ext uri="{FF2B5EF4-FFF2-40B4-BE49-F238E27FC236}">
                <a16:creationId xmlns:a16="http://schemas.microsoft.com/office/drawing/2014/main" id="{D9AB7FF2-31AA-CC7F-03D8-8EDF3EFB6BD6}"/>
              </a:ext>
            </a:extLst>
          </p:cNvPr>
          <p:cNvPicPr>
            <a:picLocks noChangeAspect="1"/>
          </p:cNvPicPr>
          <p:nvPr/>
        </p:nvPicPr>
        <p:blipFill>
          <a:blip r:embed="rId12"/>
          <a:stretch>
            <a:fillRect/>
          </a:stretch>
        </p:blipFill>
        <p:spPr>
          <a:xfrm>
            <a:off x="3223381" y="4099265"/>
            <a:ext cx="2836851" cy="2128449"/>
          </a:xfrm>
          <a:prstGeom prst="rect">
            <a:avLst/>
          </a:prstGeom>
        </p:spPr>
      </p:pic>
      <p:pic>
        <p:nvPicPr>
          <p:cNvPr id="38" name="Picture 37">
            <a:extLst>
              <a:ext uri="{FF2B5EF4-FFF2-40B4-BE49-F238E27FC236}">
                <a16:creationId xmlns:a16="http://schemas.microsoft.com/office/drawing/2014/main" id="{C96636B5-A4C2-4D80-0062-A8AE6E5D9B1C}"/>
              </a:ext>
            </a:extLst>
          </p:cNvPr>
          <p:cNvPicPr>
            <a:picLocks noChangeAspect="1"/>
          </p:cNvPicPr>
          <p:nvPr/>
        </p:nvPicPr>
        <p:blipFill>
          <a:blip r:embed="rId13"/>
          <a:stretch>
            <a:fillRect/>
          </a:stretch>
        </p:blipFill>
        <p:spPr>
          <a:xfrm>
            <a:off x="5983357" y="4099265"/>
            <a:ext cx="2836851" cy="2128449"/>
          </a:xfrm>
          <a:prstGeom prst="rect">
            <a:avLst/>
          </a:prstGeom>
        </p:spPr>
      </p:pic>
      <p:pic>
        <p:nvPicPr>
          <p:cNvPr id="40" name="Picture 39">
            <a:extLst>
              <a:ext uri="{FF2B5EF4-FFF2-40B4-BE49-F238E27FC236}">
                <a16:creationId xmlns:a16="http://schemas.microsoft.com/office/drawing/2014/main" id="{6D7D20F6-9D82-6130-413F-838B5DB545F2}"/>
              </a:ext>
            </a:extLst>
          </p:cNvPr>
          <p:cNvPicPr>
            <a:picLocks noChangeAspect="1"/>
          </p:cNvPicPr>
          <p:nvPr/>
        </p:nvPicPr>
        <p:blipFill>
          <a:blip r:embed="rId14"/>
          <a:stretch>
            <a:fillRect/>
          </a:stretch>
        </p:blipFill>
        <p:spPr>
          <a:xfrm>
            <a:off x="8763005" y="4099265"/>
            <a:ext cx="2951258" cy="2214287"/>
          </a:xfrm>
          <a:prstGeom prst="rect">
            <a:avLst/>
          </a:prstGeom>
        </p:spPr>
      </p:pic>
      <p:pic>
        <p:nvPicPr>
          <p:cNvPr id="14" name="Picture 13" descr="A graph of a graph showing a number of different colored lines&#10;&#10;Description automatically generated with medium confidence">
            <a:extLst>
              <a:ext uri="{FF2B5EF4-FFF2-40B4-BE49-F238E27FC236}">
                <a16:creationId xmlns:a16="http://schemas.microsoft.com/office/drawing/2014/main" id="{4E778604-C786-B8D5-3E83-84CA7324EAE7}"/>
              </a:ext>
            </a:extLst>
          </p:cNvPr>
          <p:cNvPicPr>
            <a:picLocks noChangeAspect="1"/>
          </p:cNvPicPr>
          <p:nvPr/>
        </p:nvPicPr>
        <p:blipFill>
          <a:blip r:embed="rId15"/>
          <a:stretch>
            <a:fillRect/>
          </a:stretch>
        </p:blipFill>
        <p:spPr>
          <a:xfrm>
            <a:off x="6172874" y="857556"/>
            <a:ext cx="5334011" cy="4002032"/>
          </a:xfrm>
          <a:prstGeom prst="rect">
            <a:avLst/>
          </a:prstGeom>
        </p:spPr>
      </p:pic>
      <p:pic>
        <p:nvPicPr>
          <p:cNvPr id="20" name="Picture 19">
            <a:extLst>
              <a:ext uri="{FF2B5EF4-FFF2-40B4-BE49-F238E27FC236}">
                <a16:creationId xmlns:a16="http://schemas.microsoft.com/office/drawing/2014/main" id="{94EFDEDE-0D74-1641-A2A6-C40EE172AEF8}"/>
              </a:ext>
            </a:extLst>
          </p:cNvPr>
          <p:cNvPicPr>
            <a:picLocks noChangeAspect="1"/>
          </p:cNvPicPr>
          <p:nvPr/>
        </p:nvPicPr>
        <p:blipFill>
          <a:blip r:embed="rId16"/>
          <a:stretch>
            <a:fillRect/>
          </a:stretch>
        </p:blipFill>
        <p:spPr>
          <a:xfrm>
            <a:off x="588794" y="956720"/>
            <a:ext cx="5309453" cy="3983605"/>
          </a:xfrm>
          <a:prstGeom prst="rect">
            <a:avLst/>
          </a:prstGeom>
        </p:spPr>
      </p:pic>
    </p:spTree>
    <p:extLst>
      <p:ext uri="{BB962C8B-B14F-4D97-AF65-F5344CB8AC3E}">
        <p14:creationId xmlns:p14="http://schemas.microsoft.com/office/powerpoint/2010/main" val="416028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613FD0F-2504-D9C9-743D-B517CE7A3265}"/>
              </a:ext>
            </a:extLst>
          </p:cNvPr>
          <p:cNvPicPr>
            <a:picLocks noGrp="1" noChangeAspect="1"/>
          </p:cNvPicPr>
          <p:nvPr>
            <p:ph idx="1"/>
          </p:nvPr>
        </p:nvPicPr>
        <p:blipFill>
          <a:blip r:embed="rId2"/>
          <a:stretch>
            <a:fillRect/>
          </a:stretch>
        </p:blipFill>
        <p:spPr>
          <a:xfrm>
            <a:off x="417514" y="602699"/>
            <a:ext cx="5568508" cy="1856565"/>
          </a:xfrm>
        </p:spPr>
      </p:pic>
      <p:pic>
        <p:nvPicPr>
          <p:cNvPr id="8" name="Picture 7" descr="A colorful lines on a white background&#10;&#10;Description automatically generated">
            <a:extLst>
              <a:ext uri="{FF2B5EF4-FFF2-40B4-BE49-F238E27FC236}">
                <a16:creationId xmlns:a16="http://schemas.microsoft.com/office/drawing/2014/main" id="{040848DF-C70E-2283-D06B-28909DCD3D98}"/>
              </a:ext>
            </a:extLst>
          </p:cNvPr>
          <p:cNvPicPr>
            <a:picLocks noChangeAspect="1"/>
          </p:cNvPicPr>
          <p:nvPr/>
        </p:nvPicPr>
        <p:blipFill>
          <a:blip r:embed="rId3"/>
          <a:stretch>
            <a:fillRect/>
          </a:stretch>
        </p:blipFill>
        <p:spPr>
          <a:xfrm>
            <a:off x="396439" y="2591611"/>
            <a:ext cx="5568502" cy="1856564"/>
          </a:xfrm>
          <a:prstGeom prst="rect">
            <a:avLst/>
          </a:prstGeom>
        </p:spPr>
      </p:pic>
      <p:pic>
        <p:nvPicPr>
          <p:cNvPr id="10" name="Picture 9">
            <a:extLst>
              <a:ext uri="{FF2B5EF4-FFF2-40B4-BE49-F238E27FC236}">
                <a16:creationId xmlns:a16="http://schemas.microsoft.com/office/drawing/2014/main" id="{B8015058-4F2E-ADBE-E835-F08A15655823}"/>
              </a:ext>
            </a:extLst>
          </p:cNvPr>
          <p:cNvPicPr>
            <a:picLocks noChangeAspect="1"/>
          </p:cNvPicPr>
          <p:nvPr/>
        </p:nvPicPr>
        <p:blipFill>
          <a:blip r:embed="rId4"/>
          <a:stretch>
            <a:fillRect/>
          </a:stretch>
        </p:blipFill>
        <p:spPr>
          <a:xfrm>
            <a:off x="396433" y="4544511"/>
            <a:ext cx="5568508" cy="1856565"/>
          </a:xfrm>
          <a:prstGeom prst="rect">
            <a:avLst/>
          </a:prstGeom>
        </p:spPr>
      </p:pic>
      <p:pic>
        <p:nvPicPr>
          <p:cNvPr id="12" name="Picture 11" descr="A graph of a graph&#10;&#10;Description automatically generated with medium confidence">
            <a:extLst>
              <a:ext uri="{FF2B5EF4-FFF2-40B4-BE49-F238E27FC236}">
                <a16:creationId xmlns:a16="http://schemas.microsoft.com/office/drawing/2014/main" id="{5B5CD717-A4F9-071B-4F24-BFE58F71C147}"/>
              </a:ext>
            </a:extLst>
          </p:cNvPr>
          <p:cNvPicPr>
            <a:picLocks noChangeAspect="1"/>
          </p:cNvPicPr>
          <p:nvPr/>
        </p:nvPicPr>
        <p:blipFill>
          <a:blip r:embed="rId5"/>
          <a:stretch>
            <a:fillRect/>
          </a:stretch>
        </p:blipFill>
        <p:spPr>
          <a:xfrm>
            <a:off x="6952576" y="602699"/>
            <a:ext cx="3688103" cy="2049238"/>
          </a:xfrm>
          <a:prstGeom prst="rect">
            <a:avLst/>
          </a:prstGeom>
        </p:spPr>
      </p:pic>
      <p:pic>
        <p:nvPicPr>
          <p:cNvPr id="14" name="Picture 13" descr="A graph of a graph&#10;&#10;Description automatically generated with medium confidence">
            <a:extLst>
              <a:ext uri="{FF2B5EF4-FFF2-40B4-BE49-F238E27FC236}">
                <a16:creationId xmlns:a16="http://schemas.microsoft.com/office/drawing/2014/main" id="{18CAD199-4D33-AE01-1BEA-2C98B7B89C9B}"/>
              </a:ext>
            </a:extLst>
          </p:cNvPr>
          <p:cNvPicPr>
            <a:picLocks noChangeAspect="1"/>
          </p:cNvPicPr>
          <p:nvPr/>
        </p:nvPicPr>
        <p:blipFill>
          <a:blip r:embed="rId6"/>
          <a:stretch>
            <a:fillRect/>
          </a:stretch>
        </p:blipFill>
        <p:spPr>
          <a:xfrm>
            <a:off x="6952576" y="2593604"/>
            <a:ext cx="3688101" cy="2049237"/>
          </a:xfrm>
          <a:prstGeom prst="rect">
            <a:avLst/>
          </a:prstGeom>
        </p:spPr>
      </p:pic>
      <p:pic>
        <p:nvPicPr>
          <p:cNvPr id="16" name="Picture 15" descr="A graph of a graph&#10;&#10;Description automatically generated with medium confidence">
            <a:extLst>
              <a:ext uri="{FF2B5EF4-FFF2-40B4-BE49-F238E27FC236}">
                <a16:creationId xmlns:a16="http://schemas.microsoft.com/office/drawing/2014/main" id="{2F97E64F-897D-D72B-BE64-8A750671FF6C}"/>
              </a:ext>
            </a:extLst>
          </p:cNvPr>
          <p:cNvPicPr>
            <a:picLocks noChangeAspect="1"/>
          </p:cNvPicPr>
          <p:nvPr/>
        </p:nvPicPr>
        <p:blipFill>
          <a:blip r:embed="rId7"/>
          <a:stretch>
            <a:fillRect/>
          </a:stretch>
        </p:blipFill>
        <p:spPr>
          <a:xfrm>
            <a:off x="6952573" y="4544511"/>
            <a:ext cx="3688103" cy="2049238"/>
          </a:xfrm>
          <a:prstGeom prst="rect">
            <a:avLst/>
          </a:prstGeom>
        </p:spPr>
      </p:pic>
    </p:spTree>
    <p:extLst>
      <p:ext uri="{BB962C8B-B14F-4D97-AF65-F5344CB8AC3E}">
        <p14:creationId xmlns:p14="http://schemas.microsoft.com/office/powerpoint/2010/main" val="1155369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DD1D00B-90BD-3842-CA7B-8D865E704955}"/>
              </a:ext>
            </a:extLst>
          </p:cNvPr>
          <p:cNvPicPr>
            <a:picLocks noGrp="1" noChangeAspect="1"/>
          </p:cNvPicPr>
          <p:nvPr>
            <p:ph idx="12"/>
          </p:nvPr>
        </p:nvPicPr>
        <p:blipFill>
          <a:blip r:embed="rId2"/>
          <a:stretch>
            <a:fillRect/>
          </a:stretch>
        </p:blipFill>
        <p:spPr>
          <a:xfrm>
            <a:off x="777081" y="1704641"/>
            <a:ext cx="10637838" cy="4859983"/>
          </a:xfrm>
        </p:spPr>
      </p:pic>
      <p:sp>
        <p:nvSpPr>
          <p:cNvPr id="14" name="Text Placeholder 13">
            <a:extLst>
              <a:ext uri="{FF2B5EF4-FFF2-40B4-BE49-F238E27FC236}">
                <a16:creationId xmlns:a16="http://schemas.microsoft.com/office/drawing/2014/main" id="{9AC5ADE0-4797-3345-98D1-8EFBAE293259}"/>
              </a:ext>
            </a:extLst>
          </p:cNvPr>
          <p:cNvSpPr>
            <a:spLocks noGrp="1"/>
          </p:cNvSpPr>
          <p:nvPr>
            <p:ph type="body" sz="quarter" idx="13"/>
          </p:nvPr>
        </p:nvSpPr>
        <p:spPr/>
        <p:txBody>
          <a:bodyPr/>
          <a:lstStyle/>
          <a:p>
            <a:endParaRPr lang="en-GB"/>
          </a:p>
        </p:txBody>
      </p:sp>
      <p:sp>
        <p:nvSpPr>
          <p:cNvPr id="15" name="Text Placeholder 14">
            <a:extLst>
              <a:ext uri="{FF2B5EF4-FFF2-40B4-BE49-F238E27FC236}">
                <a16:creationId xmlns:a16="http://schemas.microsoft.com/office/drawing/2014/main" id="{AC758CA9-9EC7-B143-A59D-F27D5C498D7F}"/>
              </a:ext>
            </a:extLst>
          </p:cNvPr>
          <p:cNvSpPr>
            <a:spLocks noGrp="1"/>
          </p:cNvSpPr>
          <p:nvPr>
            <p:ph type="body" sz="quarter" idx="14"/>
          </p:nvPr>
        </p:nvSpPr>
        <p:spPr/>
        <p:txBody>
          <a:bodyPr/>
          <a:lstStyle/>
          <a:p>
            <a:endParaRPr lang="en-GB"/>
          </a:p>
        </p:txBody>
      </p:sp>
      <p:sp>
        <p:nvSpPr>
          <p:cNvPr id="16" name="Content Placeholder 15">
            <a:extLst>
              <a:ext uri="{FF2B5EF4-FFF2-40B4-BE49-F238E27FC236}">
                <a16:creationId xmlns:a16="http://schemas.microsoft.com/office/drawing/2014/main" id="{9562E69A-A6DB-1A46-827E-375CA6F891FC}"/>
              </a:ext>
            </a:extLst>
          </p:cNvPr>
          <p:cNvSpPr>
            <a:spLocks noGrp="1"/>
          </p:cNvSpPr>
          <p:nvPr>
            <p:ph idx="15"/>
          </p:nvPr>
        </p:nvSpPr>
        <p:spPr/>
        <p:txBody>
          <a:bodyPr>
            <a:normAutofit/>
          </a:bodyPr>
          <a:lstStyle/>
          <a:p>
            <a:endParaRPr lang="en-GB" dirty="0"/>
          </a:p>
        </p:txBody>
      </p:sp>
      <p:sp>
        <p:nvSpPr>
          <p:cNvPr id="17" name="Text Placeholder 16">
            <a:extLst>
              <a:ext uri="{FF2B5EF4-FFF2-40B4-BE49-F238E27FC236}">
                <a16:creationId xmlns:a16="http://schemas.microsoft.com/office/drawing/2014/main" id="{F4F83C1B-4ADF-2548-B4EC-594017419B4C}"/>
              </a:ext>
            </a:extLst>
          </p:cNvPr>
          <p:cNvSpPr>
            <a:spLocks noGrp="1"/>
          </p:cNvSpPr>
          <p:nvPr>
            <p:ph type="body" sz="quarter" idx="16"/>
          </p:nvPr>
        </p:nvSpPr>
        <p:spPr/>
        <p:txBody>
          <a:bodyPr/>
          <a:lstStyle/>
          <a:p>
            <a:endParaRPr lang="en-GB"/>
          </a:p>
        </p:txBody>
      </p:sp>
      <p:sp>
        <p:nvSpPr>
          <p:cNvPr id="18" name="Text Placeholder 17">
            <a:extLst>
              <a:ext uri="{FF2B5EF4-FFF2-40B4-BE49-F238E27FC236}">
                <a16:creationId xmlns:a16="http://schemas.microsoft.com/office/drawing/2014/main" id="{18B5D8F2-1871-BC44-8B2C-809E5E5EA628}"/>
              </a:ext>
            </a:extLst>
          </p:cNvPr>
          <p:cNvSpPr>
            <a:spLocks noGrp="1"/>
          </p:cNvSpPr>
          <p:nvPr>
            <p:ph type="body" sz="quarter" idx="17"/>
          </p:nvPr>
        </p:nvSpPr>
        <p:spPr/>
        <p:txBody>
          <a:bodyPr/>
          <a:lstStyle/>
          <a:p>
            <a:endParaRPr lang="en-GB"/>
          </a:p>
        </p:txBody>
      </p:sp>
      <p:sp>
        <p:nvSpPr>
          <p:cNvPr id="12" name="Text Placeholder 11">
            <a:extLst>
              <a:ext uri="{FF2B5EF4-FFF2-40B4-BE49-F238E27FC236}">
                <a16:creationId xmlns:a16="http://schemas.microsoft.com/office/drawing/2014/main" id="{39F86A81-3600-FC4A-AFE4-1E57050FF8C1}"/>
              </a:ext>
            </a:extLst>
          </p:cNvPr>
          <p:cNvSpPr>
            <a:spLocks noGrp="1"/>
          </p:cNvSpPr>
          <p:nvPr>
            <p:ph type="body" sz="quarter" idx="10"/>
          </p:nvPr>
        </p:nvSpPr>
        <p:spPr/>
        <p:txBody>
          <a:bodyPr/>
          <a:lstStyle/>
          <a:p>
            <a:endParaRPr lang="en-GB"/>
          </a:p>
        </p:txBody>
      </p:sp>
      <p:sp>
        <p:nvSpPr>
          <p:cNvPr id="19" name="Text Placeholder 18">
            <a:extLst>
              <a:ext uri="{FF2B5EF4-FFF2-40B4-BE49-F238E27FC236}">
                <a16:creationId xmlns:a16="http://schemas.microsoft.com/office/drawing/2014/main" id="{39F9A8BC-477C-8443-BCD2-429425A45977}"/>
              </a:ext>
            </a:extLst>
          </p:cNvPr>
          <p:cNvSpPr>
            <a:spLocks noGrp="1"/>
          </p:cNvSpPr>
          <p:nvPr>
            <p:ph type="body" sz="quarter" idx="18"/>
          </p:nvPr>
        </p:nvSpPr>
        <p:spPr/>
        <p:txBody>
          <a:bodyPr/>
          <a:lstStyle/>
          <a:p>
            <a:r>
              <a:rPr lang="en-GB" dirty="0"/>
              <a:t>Gantt Chart</a:t>
            </a:r>
          </a:p>
        </p:txBody>
      </p:sp>
      <p:sp>
        <p:nvSpPr>
          <p:cNvPr id="7" name="Content Placeholder 6">
            <a:extLst>
              <a:ext uri="{FF2B5EF4-FFF2-40B4-BE49-F238E27FC236}">
                <a16:creationId xmlns:a16="http://schemas.microsoft.com/office/drawing/2014/main" id="{9BA7AA7F-1C2D-DEA5-2A2A-5E7B1C8235AA}"/>
              </a:ext>
            </a:extLst>
          </p:cNvPr>
          <p:cNvSpPr>
            <a:spLocks noGrp="1"/>
          </p:cNvSpPr>
          <p:nvPr>
            <p:ph idx="1"/>
          </p:nvPr>
        </p:nvSpPr>
        <p:spPr/>
        <p:txBody>
          <a:bodyPr>
            <a:normAutofit/>
          </a:bodyPr>
          <a:lstStyle/>
          <a:p>
            <a:endParaRPr lang="en-ZA"/>
          </a:p>
        </p:txBody>
      </p:sp>
    </p:spTree>
    <p:extLst>
      <p:ext uri="{BB962C8B-B14F-4D97-AF65-F5344CB8AC3E}">
        <p14:creationId xmlns:p14="http://schemas.microsoft.com/office/powerpoint/2010/main" val="3835507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941E166-B622-333A-C9CC-A5D580275D0D}"/>
              </a:ext>
            </a:extLst>
          </p:cNvPr>
          <p:cNvPicPr>
            <a:picLocks noGrp="1" noChangeAspect="1"/>
          </p:cNvPicPr>
          <p:nvPr>
            <p:ph idx="1"/>
          </p:nvPr>
        </p:nvPicPr>
        <p:blipFill>
          <a:blip r:embed="rId2"/>
          <a:stretch>
            <a:fillRect/>
          </a:stretch>
        </p:blipFill>
        <p:spPr>
          <a:xfrm>
            <a:off x="1479090" y="1292360"/>
            <a:ext cx="9849310" cy="5279081"/>
          </a:xfrm>
        </p:spPr>
      </p:pic>
      <p:sp>
        <p:nvSpPr>
          <p:cNvPr id="3" name="Text Placeholder 2">
            <a:extLst>
              <a:ext uri="{FF2B5EF4-FFF2-40B4-BE49-F238E27FC236}">
                <a16:creationId xmlns:a16="http://schemas.microsoft.com/office/drawing/2014/main" id="{C11C13C5-4EB5-719D-A43C-DE8D43E79A28}"/>
              </a:ext>
            </a:extLst>
          </p:cNvPr>
          <p:cNvSpPr>
            <a:spLocks noGrp="1"/>
          </p:cNvSpPr>
          <p:nvPr>
            <p:ph type="body" sz="quarter" idx="10"/>
          </p:nvPr>
        </p:nvSpPr>
        <p:spPr/>
        <p:txBody>
          <a:bodyPr/>
          <a:lstStyle/>
          <a:p>
            <a:endParaRPr lang="en-ZA"/>
          </a:p>
        </p:txBody>
      </p:sp>
      <p:sp>
        <p:nvSpPr>
          <p:cNvPr id="4" name="Title 3">
            <a:extLst>
              <a:ext uri="{FF2B5EF4-FFF2-40B4-BE49-F238E27FC236}">
                <a16:creationId xmlns:a16="http://schemas.microsoft.com/office/drawing/2014/main" id="{7FD1F26A-513D-4DAF-61DF-32BCE06F269F}"/>
              </a:ext>
            </a:extLst>
          </p:cNvPr>
          <p:cNvSpPr>
            <a:spLocks noGrp="1"/>
          </p:cNvSpPr>
          <p:nvPr>
            <p:ph type="title"/>
          </p:nvPr>
        </p:nvSpPr>
        <p:spPr/>
        <p:txBody>
          <a:bodyPr/>
          <a:lstStyle/>
          <a:p>
            <a:r>
              <a:rPr lang="en-US" dirty="0"/>
              <a:t>Budget</a:t>
            </a:r>
            <a:endParaRPr lang="en-ZA" dirty="0"/>
          </a:p>
        </p:txBody>
      </p:sp>
    </p:spTree>
    <p:extLst>
      <p:ext uri="{BB962C8B-B14F-4D97-AF65-F5344CB8AC3E}">
        <p14:creationId xmlns:p14="http://schemas.microsoft.com/office/powerpoint/2010/main" val="529004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5B74C2B-811E-FECD-7D5D-1F4F1BD7D27C}"/>
              </a:ext>
            </a:extLst>
          </p:cNvPr>
          <p:cNvPicPr>
            <a:picLocks noGrp="1" noChangeAspect="1"/>
          </p:cNvPicPr>
          <p:nvPr>
            <p:ph idx="1"/>
          </p:nvPr>
        </p:nvPicPr>
        <p:blipFill>
          <a:blip r:embed="rId2"/>
          <a:stretch>
            <a:fillRect/>
          </a:stretch>
        </p:blipFill>
        <p:spPr>
          <a:xfrm>
            <a:off x="311802" y="1379764"/>
            <a:ext cx="11568396" cy="5133749"/>
          </a:xfrm>
        </p:spPr>
      </p:pic>
      <p:sp>
        <p:nvSpPr>
          <p:cNvPr id="3" name="Text Placeholder 2">
            <a:extLst>
              <a:ext uri="{FF2B5EF4-FFF2-40B4-BE49-F238E27FC236}">
                <a16:creationId xmlns:a16="http://schemas.microsoft.com/office/drawing/2014/main" id="{BA97F89F-B999-0A04-43CE-58934DE1C271}"/>
              </a:ext>
            </a:extLst>
          </p:cNvPr>
          <p:cNvSpPr>
            <a:spLocks noGrp="1"/>
          </p:cNvSpPr>
          <p:nvPr>
            <p:ph type="body" sz="quarter" idx="10"/>
          </p:nvPr>
        </p:nvSpPr>
        <p:spPr/>
        <p:txBody>
          <a:bodyPr/>
          <a:lstStyle/>
          <a:p>
            <a:endParaRPr lang="en-ZA"/>
          </a:p>
        </p:txBody>
      </p:sp>
      <p:sp>
        <p:nvSpPr>
          <p:cNvPr id="4" name="Title 3">
            <a:extLst>
              <a:ext uri="{FF2B5EF4-FFF2-40B4-BE49-F238E27FC236}">
                <a16:creationId xmlns:a16="http://schemas.microsoft.com/office/drawing/2014/main" id="{13689C5E-7433-7F48-701A-CCD3211F7287}"/>
              </a:ext>
            </a:extLst>
          </p:cNvPr>
          <p:cNvSpPr>
            <a:spLocks noGrp="1"/>
          </p:cNvSpPr>
          <p:nvPr>
            <p:ph type="title"/>
          </p:nvPr>
        </p:nvSpPr>
        <p:spPr/>
        <p:txBody>
          <a:bodyPr/>
          <a:lstStyle/>
          <a:p>
            <a:r>
              <a:rPr lang="en-US" dirty="0"/>
              <a:t>Bill of Materials</a:t>
            </a:r>
            <a:endParaRPr lang="en-ZA" dirty="0"/>
          </a:p>
        </p:txBody>
      </p:sp>
    </p:spTree>
    <p:extLst>
      <p:ext uri="{BB962C8B-B14F-4D97-AF65-F5344CB8AC3E}">
        <p14:creationId xmlns:p14="http://schemas.microsoft.com/office/powerpoint/2010/main" val="340833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167B408-C668-544D-9EA8-4502F8FCD517}"/>
              </a:ext>
            </a:extLst>
          </p:cNvPr>
          <p:cNvSpPr>
            <a:spLocks noGrp="1"/>
          </p:cNvSpPr>
          <p:nvPr>
            <p:ph idx="1"/>
          </p:nvPr>
        </p:nvSpPr>
        <p:spPr/>
        <p:txBody>
          <a:bodyPr>
            <a:normAutofit/>
          </a:bodyPr>
          <a:lstStyle/>
          <a:p>
            <a:endParaRPr lang="en-GB" dirty="0"/>
          </a:p>
        </p:txBody>
      </p:sp>
      <p:sp>
        <p:nvSpPr>
          <p:cNvPr id="7" name="Text Placeholder 6">
            <a:extLst>
              <a:ext uri="{FF2B5EF4-FFF2-40B4-BE49-F238E27FC236}">
                <a16:creationId xmlns:a16="http://schemas.microsoft.com/office/drawing/2014/main" id="{6D7B174A-49C2-084F-A0D9-FEB6CF457D26}"/>
              </a:ext>
            </a:extLst>
          </p:cNvPr>
          <p:cNvSpPr>
            <a:spLocks noGrp="1"/>
          </p:cNvSpPr>
          <p:nvPr>
            <p:ph type="body" sz="quarter" idx="10"/>
          </p:nvPr>
        </p:nvSpPr>
        <p:spPr/>
        <p:txBody>
          <a:bodyPr/>
          <a:lstStyle/>
          <a:p>
            <a:endParaRPr lang="en-GB"/>
          </a:p>
        </p:txBody>
      </p:sp>
      <p:sp>
        <p:nvSpPr>
          <p:cNvPr id="5" name="Title 4">
            <a:extLst>
              <a:ext uri="{FF2B5EF4-FFF2-40B4-BE49-F238E27FC236}">
                <a16:creationId xmlns:a16="http://schemas.microsoft.com/office/drawing/2014/main" id="{CABF81A4-F22A-1D48-9246-1DA169B9D253}"/>
              </a:ext>
            </a:extLst>
          </p:cNvPr>
          <p:cNvSpPr>
            <a:spLocks noGrp="1"/>
          </p:cNvSpPr>
          <p:nvPr>
            <p:ph type="title"/>
          </p:nvPr>
        </p:nvSpPr>
        <p:spPr/>
        <p:txBody>
          <a:bodyPr/>
          <a:lstStyle/>
          <a:p>
            <a:r>
              <a:rPr lang="en-US" dirty="0"/>
              <a:t>Programming</a:t>
            </a:r>
            <a:endParaRPr lang="en-GB" dirty="0"/>
          </a:p>
        </p:txBody>
      </p:sp>
      <p:pic>
        <p:nvPicPr>
          <p:cNvPr id="2" name="Content Placeholder 5" descr="A diagram of a company&#10;&#10;Description automatically generated">
            <a:extLst>
              <a:ext uri="{FF2B5EF4-FFF2-40B4-BE49-F238E27FC236}">
                <a16:creationId xmlns:a16="http://schemas.microsoft.com/office/drawing/2014/main" id="{35B41203-E22B-242B-304E-613B5D6F007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361973" y="1444060"/>
            <a:ext cx="7683727" cy="5130727"/>
          </a:xfrm>
          <a:prstGeom prst="rect">
            <a:avLst/>
          </a:prstGeom>
        </p:spPr>
      </p:pic>
    </p:spTree>
    <p:extLst>
      <p:ext uri="{BB962C8B-B14F-4D97-AF65-F5344CB8AC3E}">
        <p14:creationId xmlns:p14="http://schemas.microsoft.com/office/powerpoint/2010/main" val="2744067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drawing of a structure&#10;&#10;Description automatically generated with medium confidence">
            <a:extLst>
              <a:ext uri="{FF2B5EF4-FFF2-40B4-BE49-F238E27FC236}">
                <a16:creationId xmlns:a16="http://schemas.microsoft.com/office/drawing/2014/main" id="{3C21F80F-7671-4547-F095-E706276D0F11}"/>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386207" y="1829260"/>
            <a:ext cx="11122025" cy="4387021"/>
          </a:xfrm>
        </p:spPr>
      </p:pic>
      <p:sp>
        <p:nvSpPr>
          <p:cNvPr id="7" name="Text Placeholder 6">
            <a:extLst>
              <a:ext uri="{FF2B5EF4-FFF2-40B4-BE49-F238E27FC236}">
                <a16:creationId xmlns:a16="http://schemas.microsoft.com/office/drawing/2014/main" id="{8474A344-6182-CE4D-AAAB-FEF9EF7FA846}"/>
              </a:ext>
            </a:extLst>
          </p:cNvPr>
          <p:cNvSpPr>
            <a:spLocks noGrp="1"/>
          </p:cNvSpPr>
          <p:nvPr>
            <p:ph type="body" sz="quarter" idx="10"/>
          </p:nvPr>
        </p:nvSpPr>
        <p:spPr/>
        <p:txBody>
          <a:bodyPr/>
          <a:lstStyle/>
          <a:p>
            <a:r>
              <a:rPr lang="en-GB" dirty="0"/>
              <a:t>Hall effect sensors</a:t>
            </a:r>
          </a:p>
        </p:txBody>
      </p:sp>
      <p:sp>
        <p:nvSpPr>
          <p:cNvPr id="5" name="Title 4">
            <a:extLst>
              <a:ext uri="{FF2B5EF4-FFF2-40B4-BE49-F238E27FC236}">
                <a16:creationId xmlns:a16="http://schemas.microsoft.com/office/drawing/2014/main" id="{E3B4193E-7CDD-2346-BF41-48CF3124A10A}"/>
              </a:ext>
            </a:extLst>
          </p:cNvPr>
          <p:cNvSpPr>
            <a:spLocks noGrp="1"/>
          </p:cNvSpPr>
          <p:nvPr>
            <p:ph type="title"/>
          </p:nvPr>
        </p:nvSpPr>
        <p:spPr/>
        <p:txBody>
          <a:bodyPr/>
          <a:lstStyle/>
          <a:p>
            <a:r>
              <a:rPr lang="en-GB" dirty="0"/>
              <a:t>Timing Diagram</a:t>
            </a:r>
          </a:p>
        </p:txBody>
      </p:sp>
    </p:spTree>
    <p:extLst>
      <p:ext uri="{BB962C8B-B14F-4D97-AF65-F5344CB8AC3E}">
        <p14:creationId xmlns:p14="http://schemas.microsoft.com/office/powerpoint/2010/main" val="3474446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230BF7-23FB-2BCC-13F2-7BD5DBE23EAE}"/>
              </a:ext>
            </a:extLst>
          </p:cNvPr>
          <p:cNvSpPr>
            <a:spLocks noGrp="1"/>
          </p:cNvSpPr>
          <p:nvPr>
            <p:ph type="body" sz="quarter" idx="10"/>
          </p:nvPr>
        </p:nvSpPr>
        <p:spPr/>
        <p:txBody>
          <a:bodyPr/>
          <a:lstStyle/>
          <a:p>
            <a:endParaRPr lang="en-ZA"/>
          </a:p>
        </p:txBody>
      </p:sp>
      <p:sp>
        <p:nvSpPr>
          <p:cNvPr id="4" name="Title 3">
            <a:extLst>
              <a:ext uri="{FF2B5EF4-FFF2-40B4-BE49-F238E27FC236}">
                <a16:creationId xmlns:a16="http://schemas.microsoft.com/office/drawing/2014/main" id="{33D00066-4080-DD72-262E-8D3A98EBE2C2}"/>
              </a:ext>
            </a:extLst>
          </p:cNvPr>
          <p:cNvSpPr>
            <a:spLocks noGrp="1"/>
          </p:cNvSpPr>
          <p:nvPr>
            <p:ph type="title"/>
          </p:nvPr>
        </p:nvSpPr>
        <p:spPr/>
        <p:txBody>
          <a:bodyPr/>
          <a:lstStyle/>
          <a:p>
            <a:r>
              <a:rPr lang="en-US" dirty="0"/>
              <a:t>Hub Sectioned</a:t>
            </a:r>
            <a:endParaRPr lang="en-ZA" dirty="0"/>
          </a:p>
        </p:txBody>
      </p:sp>
      <p:pic>
        <p:nvPicPr>
          <p:cNvPr id="5" name="Content Placeholder 2" descr="A diagram of a helicopter&#10;&#10;Description automatically generated">
            <a:extLst>
              <a:ext uri="{FF2B5EF4-FFF2-40B4-BE49-F238E27FC236}">
                <a16:creationId xmlns:a16="http://schemas.microsoft.com/office/drawing/2014/main" id="{D41F4E6B-F9D6-91ED-1A94-44869A98E870}"/>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935234" y="1226758"/>
            <a:ext cx="9418566" cy="5337188"/>
          </a:xfrm>
        </p:spPr>
      </p:pic>
    </p:spTree>
    <p:extLst>
      <p:ext uri="{BB962C8B-B14F-4D97-AF65-F5344CB8AC3E}">
        <p14:creationId xmlns:p14="http://schemas.microsoft.com/office/powerpoint/2010/main" val="493196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5AF242-A9CC-2A09-0BA1-A5D3B509A670}"/>
              </a:ext>
            </a:extLst>
          </p:cNvPr>
          <p:cNvSpPr>
            <a:spLocks noGrp="1"/>
          </p:cNvSpPr>
          <p:nvPr>
            <p:ph idx="1"/>
          </p:nvPr>
        </p:nvSpPr>
        <p:spPr>
          <a:xfrm>
            <a:off x="5384800" y="2101463"/>
            <a:ext cx="6256338" cy="1327537"/>
          </a:xfrm>
        </p:spPr>
        <p:txBody>
          <a:bodyPr>
            <a:normAutofit/>
          </a:bodyPr>
          <a:lstStyle/>
          <a:p>
            <a:pPr marL="342900" indent="-342900">
              <a:buFont typeface="Arial" panose="020B0604020202020204" pitchFamily="34" charset="0"/>
              <a:buChar char="•"/>
            </a:pPr>
            <a:r>
              <a:rPr lang="en-US" dirty="0"/>
              <a:t>Create a tip-thrust rotary-wing aircraft</a:t>
            </a:r>
          </a:p>
          <a:p>
            <a:pPr marL="342900" indent="-342900">
              <a:buFont typeface="Arial" panose="020B0604020202020204" pitchFamily="34" charset="0"/>
              <a:buChar char="•"/>
            </a:pPr>
            <a:r>
              <a:rPr lang="en-ZA" dirty="0"/>
              <a:t>Control the rotor’s pitch using the tip-thrust propulsion</a:t>
            </a:r>
          </a:p>
          <a:p>
            <a:pPr marL="342900" indent="-342900">
              <a:buFont typeface="Arial" panose="020B0604020202020204" pitchFamily="34" charset="0"/>
              <a:buChar char="•"/>
            </a:pPr>
            <a:endParaRPr lang="en-ZA" dirty="0"/>
          </a:p>
        </p:txBody>
      </p:sp>
      <p:sp>
        <p:nvSpPr>
          <p:cNvPr id="3" name="Text Placeholder 2">
            <a:extLst>
              <a:ext uri="{FF2B5EF4-FFF2-40B4-BE49-F238E27FC236}">
                <a16:creationId xmlns:a16="http://schemas.microsoft.com/office/drawing/2014/main" id="{FB98F254-7E14-2AC3-082C-07A187D86409}"/>
              </a:ext>
            </a:extLst>
          </p:cNvPr>
          <p:cNvSpPr>
            <a:spLocks noGrp="1"/>
          </p:cNvSpPr>
          <p:nvPr>
            <p:ph type="body" sz="quarter" idx="10"/>
          </p:nvPr>
        </p:nvSpPr>
        <p:spPr/>
        <p:txBody>
          <a:bodyPr/>
          <a:lstStyle/>
          <a:p>
            <a:r>
              <a:rPr lang="en-US" dirty="0"/>
              <a:t>Objectives</a:t>
            </a:r>
            <a:endParaRPr lang="en-ZA" dirty="0"/>
          </a:p>
        </p:txBody>
      </p:sp>
      <p:sp>
        <p:nvSpPr>
          <p:cNvPr id="4" name="Title 3">
            <a:extLst>
              <a:ext uri="{FF2B5EF4-FFF2-40B4-BE49-F238E27FC236}">
                <a16:creationId xmlns:a16="http://schemas.microsoft.com/office/drawing/2014/main" id="{B0636EF9-6B55-2ED9-39AD-7D762CE2EEC9}"/>
              </a:ext>
            </a:extLst>
          </p:cNvPr>
          <p:cNvSpPr>
            <a:spLocks noGrp="1"/>
          </p:cNvSpPr>
          <p:nvPr>
            <p:ph type="title"/>
          </p:nvPr>
        </p:nvSpPr>
        <p:spPr/>
        <p:txBody>
          <a:bodyPr/>
          <a:lstStyle/>
          <a:p>
            <a:r>
              <a:rPr lang="en-US" dirty="0"/>
              <a:t>Introduction and Motivation</a:t>
            </a:r>
            <a:endParaRPr lang="en-ZA" dirty="0"/>
          </a:p>
        </p:txBody>
      </p:sp>
      <p:sp>
        <p:nvSpPr>
          <p:cNvPr id="5" name="Text Placeholder 2">
            <a:extLst>
              <a:ext uri="{FF2B5EF4-FFF2-40B4-BE49-F238E27FC236}">
                <a16:creationId xmlns:a16="http://schemas.microsoft.com/office/drawing/2014/main" id="{5CE3E9FB-9E30-728A-9C5F-31273755859A}"/>
              </a:ext>
            </a:extLst>
          </p:cNvPr>
          <p:cNvSpPr txBox="1">
            <a:spLocks/>
          </p:cNvSpPr>
          <p:nvPr/>
        </p:nvSpPr>
        <p:spPr>
          <a:xfrm>
            <a:off x="5419724" y="3429000"/>
            <a:ext cx="6256339" cy="644993"/>
          </a:xfrm>
          <a:prstGeom prst="rect">
            <a:avLst/>
          </a:prstGeom>
        </p:spPr>
        <p:txBody>
          <a:bodyPr vert="horz" lIns="91440" tIns="45720" rIns="91440" bIns="45720" rtlCol="0"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Motivation</a:t>
            </a:r>
          </a:p>
        </p:txBody>
      </p:sp>
      <p:sp>
        <p:nvSpPr>
          <p:cNvPr id="6" name="Content Placeholder 1">
            <a:extLst>
              <a:ext uri="{FF2B5EF4-FFF2-40B4-BE49-F238E27FC236}">
                <a16:creationId xmlns:a16="http://schemas.microsoft.com/office/drawing/2014/main" id="{FCF8B70B-A63F-0D27-A5F8-A6F5F442F141}"/>
              </a:ext>
            </a:extLst>
          </p:cNvPr>
          <p:cNvSpPr txBox="1">
            <a:spLocks/>
          </p:cNvSpPr>
          <p:nvPr/>
        </p:nvSpPr>
        <p:spPr>
          <a:xfrm>
            <a:off x="5384798" y="4073993"/>
            <a:ext cx="6256338" cy="2530007"/>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sz="2400" b="0" i="0" kern="1200">
                <a:solidFill>
                  <a:schemeClr val="bg2"/>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Reduce failure points</a:t>
            </a:r>
          </a:p>
          <a:p>
            <a:pPr marL="342900" indent="-342900">
              <a:buFont typeface="Arial" panose="020B0604020202020204" pitchFamily="34" charset="0"/>
              <a:buChar char="•"/>
            </a:pPr>
            <a:r>
              <a:rPr lang="en-US" dirty="0"/>
              <a:t>Reduce complexities</a:t>
            </a:r>
          </a:p>
          <a:p>
            <a:pPr marL="342900" indent="-342900">
              <a:buFont typeface="Arial" panose="020B0604020202020204" pitchFamily="34" charset="0"/>
              <a:buChar char="•"/>
            </a:pPr>
            <a:r>
              <a:rPr lang="en-US" dirty="0"/>
              <a:t>Reduces weight</a:t>
            </a:r>
          </a:p>
          <a:p>
            <a:pPr marL="342900" indent="-342900">
              <a:buFont typeface="Arial" panose="020B0604020202020204" pitchFamily="34" charset="0"/>
              <a:buChar char="•"/>
            </a:pPr>
            <a:r>
              <a:rPr lang="en-US" dirty="0"/>
              <a:t>Increased efficiencies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ZA" dirty="0"/>
          </a:p>
        </p:txBody>
      </p:sp>
      <p:sp>
        <p:nvSpPr>
          <p:cNvPr id="45" name="Photo by ...">
            <a:extLst>
              <a:ext uri="{FF2B5EF4-FFF2-40B4-BE49-F238E27FC236}">
                <a16:creationId xmlns:a16="http://schemas.microsoft.com/office/drawing/2014/main" id="{2E111F3D-A9DC-CFCE-7B2B-6B0A9CBF2C17}"/>
              </a:ext>
            </a:extLst>
          </p:cNvPr>
          <p:cNvSpPr txBox="1"/>
          <p:nvPr/>
        </p:nvSpPr>
        <p:spPr>
          <a:xfrm>
            <a:off x="10711543" y="6489434"/>
            <a:ext cx="1480457" cy="400110"/>
          </a:xfrm>
          <a:prstGeom prst="rect">
            <a:avLst/>
          </a:prstGeom>
          <a:noFill/>
        </p:spPr>
        <p:txBody>
          <a:bodyPr wrap="square" rtlCol="0">
            <a:spAutoFit/>
          </a:bodyPr>
          <a:lstStyle/>
          <a:p>
            <a:pPr algn="r"/>
            <a:r>
              <a:rPr lang="en-GB" sz="2000" dirty="0">
                <a:latin typeface="Trebuchet MS" panose="020B0703020202090204" pitchFamily="34" charset="0"/>
              </a:rPr>
              <a:t>3</a:t>
            </a:r>
          </a:p>
        </p:txBody>
      </p:sp>
    </p:spTree>
    <p:extLst>
      <p:ext uri="{BB962C8B-B14F-4D97-AF65-F5344CB8AC3E}">
        <p14:creationId xmlns:p14="http://schemas.microsoft.com/office/powerpoint/2010/main" val="564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91CF81B-19BB-9649-8A82-9EBDE15B6893}"/>
              </a:ext>
            </a:extLst>
          </p:cNvPr>
          <p:cNvSpPr>
            <a:spLocks noGrp="1"/>
          </p:cNvSpPr>
          <p:nvPr>
            <p:ph idx="12"/>
          </p:nvPr>
        </p:nvSpPr>
        <p:spPr/>
        <p:txBody>
          <a:bodyPr>
            <a:normAutofit/>
          </a:bodyPr>
          <a:lstStyle/>
          <a:p>
            <a:endParaRPr lang="en-GB"/>
          </a:p>
        </p:txBody>
      </p:sp>
      <p:sp>
        <p:nvSpPr>
          <p:cNvPr id="12" name="Text Placeholder 11">
            <a:extLst>
              <a:ext uri="{FF2B5EF4-FFF2-40B4-BE49-F238E27FC236}">
                <a16:creationId xmlns:a16="http://schemas.microsoft.com/office/drawing/2014/main" id="{83CDF31B-605C-7B43-9819-4FC3D979D52A}"/>
              </a:ext>
            </a:extLst>
          </p:cNvPr>
          <p:cNvSpPr>
            <a:spLocks noGrp="1"/>
          </p:cNvSpPr>
          <p:nvPr>
            <p:ph type="body" sz="quarter" idx="13"/>
          </p:nvPr>
        </p:nvSpPr>
        <p:spPr/>
        <p:txBody>
          <a:bodyPr/>
          <a:lstStyle/>
          <a:p>
            <a:endParaRPr lang="en-GB"/>
          </a:p>
        </p:txBody>
      </p:sp>
      <p:sp>
        <p:nvSpPr>
          <p:cNvPr id="13" name="Text Placeholder 12">
            <a:extLst>
              <a:ext uri="{FF2B5EF4-FFF2-40B4-BE49-F238E27FC236}">
                <a16:creationId xmlns:a16="http://schemas.microsoft.com/office/drawing/2014/main" id="{9FBCAA61-1A66-B549-B31D-12D7E9312AFD}"/>
              </a:ext>
            </a:extLst>
          </p:cNvPr>
          <p:cNvSpPr>
            <a:spLocks noGrp="1"/>
          </p:cNvSpPr>
          <p:nvPr>
            <p:ph type="body" sz="quarter" idx="14"/>
          </p:nvPr>
        </p:nvSpPr>
        <p:spPr/>
        <p:txBody>
          <a:bodyPr/>
          <a:lstStyle/>
          <a:p>
            <a:endParaRPr lang="en-GB"/>
          </a:p>
        </p:txBody>
      </p:sp>
      <p:pic>
        <p:nvPicPr>
          <p:cNvPr id="5" name="Content Placeholder 4">
            <a:extLst>
              <a:ext uri="{FF2B5EF4-FFF2-40B4-BE49-F238E27FC236}">
                <a16:creationId xmlns:a16="http://schemas.microsoft.com/office/drawing/2014/main" id="{A0BA09B4-FBA5-0C8B-DD47-DFB14FA3B715}"/>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58505" y="1382145"/>
            <a:ext cx="9894094" cy="5273501"/>
          </a:xfrm>
        </p:spPr>
      </p:pic>
      <p:sp>
        <p:nvSpPr>
          <p:cNvPr id="10" name="Text Placeholder 9">
            <a:extLst>
              <a:ext uri="{FF2B5EF4-FFF2-40B4-BE49-F238E27FC236}">
                <a16:creationId xmlns:a16="http://schemas.microsoft.com/office/drawing/2014/main" id="{7CA86DF3-3E03-3841-8BDB-3558943C001C}"/>
              </a:ext>
            </a:extLst>
          </p:cNvPr>
          <p:cNvSpPr>
            <a:spLocks noGrp="1"/>
          </p:cNvSpPr>
          <p:nvPr>
            <p:ph type="body" sz="quarter" idx="10"/>
          </p:nvPr>
        </p:nvSpPr>
        <p:spPr/>
        <p:txBody>
          <a:bodyPr/>
          <a:lstStyle/>
          <a:p>
            <a:endParaRPr lang="en-GB"/>
          </a:p>
        </p:txBody>
      </p:sp>
      <p:sp>
        <p:nvSpPr>
          <p:cNvPr id="8" name="Title 7">
            <a:extLst>
              <a:ext uri="{FF2B5EF4-FFF2-40B4-BE49-F238E27FC236}">
                <a16:creationId xmlns:a16="http://schemas.microsoft.com/office/drawing/2014/main" id="{36B3A21B-D7C6-DD42-BF60-D7604E9FD20E}"/>
              </a:ext>
            </a:extLst>
          </p:cNvPr>
          <p:cNvSpPr>
            <a:spLocks noGrp="1"/>
          </p:cNvSpPr>
          <p:nvPr>
            <p:ph type="title"/>
          </p:nvPr>
        </p:nvSpPr>
        <p:spPr/>
        <p:txBody>
          <a:bodyPr/>
          <a:lstStyle/>
          <a:p>
            <a:r>
              <a:rPr lang="en-GB" dirty="0"/>
              <a:t>Hub</a:t>
            </a:r>
          </a:p>
        </p:txBody>
      </p:sp>
    </p:spTree>
    <p:extLst>
      <p:ext uri="{BB962C8B-B14F-4D97-AF65-F5344CB8AC3E}">
        <p14:creationId xmlns:p14="http://schemas.microsoft.com/office/powerpoint/2010/main" val="2165599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6D947BE0-57F3-7943-85EF-865ECBC8DC29}"/>
              </a:ext>
            </a:extLst>
          </p:cNvPr>
          <p:cNvSpPr>
            <a:spLocks noGrp="1"/>
          </p:cNvSpPr>
          <p:nvPr>
            <p:ph type="body" sz="quarter" idx="18"/>
          </p:nvPr>
        </p:nvSpPr>
        <p:spPr>
          <a:xfrm>
            <a:off x="518666" y="229952"/>
            <a:ext cx="4053333" cy="1060426"/>
          </a:xfrm>
        </p:spPr>
        <p:txBody>
          <a:bodyPr>
            <a:normAutofit/>
          </a:bodyPr>
          <a:lstStyle/>
          <a:p>
            <a:r>
              <a:rPr lang="en-GB" dirty="0"/>
              <a:t>Circlip Calculations</a:t>
            </a:r>
          </a:p>
        </p:txBody>
      </p:sp>
      <p:pic>
        <p:nvPicPr>
          <p:cNvPr id="3" name="Picture 2">
            <a:extLst>
              <a:ext uri="{FF2B5EF4-FFF2-40B4-BE49-F238E27FC236}">
                <a16:creationId xmlns:a16="http://schemas.microsoft.com/office/drawing/2014/main" id="{04EAFC14-B8BA-DA1B-A172-81D4E3D7199F}"/>
              </a:ext>
            </a:extLst>
          </p:cNvPr>
          <p:cNvPicPr>
            <a:picLocks noChangeAspect="1"/>
          </p:cNvPicPr>
          <p:nvPr/>
        </p:nvPicPr>
        <p:blipFill>
          <a:blip r:embed="rId2">
            <a:clrChange>
              <a:clrFrom>
                <a:srgbClr val="FFFFFF"/>
              </a:clrFrom>
              <a:clrTo>
                <a:srgbClr val="FFFFFF">
                  <a:alpha val="0"/>
                </a:srgbClr>
              </a:clrTo>
            </a:clrChange>
          </a:blip>
          <a:srcRect b="67455"/>
          <a:stretch/>
        </p:blipFill>
        <p:spPr>
          <a:xfrm>
            <a:off x="189477" y="2520191"/>
            <a:ext cx="7251489" cy="2623309"/>
          </a:xfrm>
          <a:prstGeom prst="rect">
            <a:avLst/>
          </a:prstGeom>
        </p:spPr>
      </p:pic>
      <p:pic>
        <p:nvPicPr>
          <p:cNvPr id="4" name="Picture 3">
            <a:extLst>
              <a:ext uri="{FF2B5EF4-FFF2-40B4-BE49-F238E27FC236}">
                <a16:creationId xmlns:a16="http://schemas.microsoft.com/office/drawing/2014/main" id="{ADC54382-03B8-46AD-2C17-374E08D4387B}"/>
              </a:ext>
            </a:extLst>
          </p:cNvPr>
          <p:cNvPicPr>
            <a:picLocks noChangeAspect="1"/>
          </p:cNvPicPr>
          <p:nvPr/>
        </p:nvPicPr>
        <p:blipFill>
          <a:blip r:embed="rId2">
            <a:clrChange>
              <a:clrFrom>
                <a:srgbClr val="FFFFFF"/>
              </a:clrFrom>
              <a:clrTo>
                <a:srgbClr val="FFFFFF">
                  <a:alpha val="0"/>
                </a:srgbClr>
              </a:clrTo>
            </a:clrChange>
          </a:blip>
          <a:srcRect t="30777"/>
          <a:stretch/>
        </p:blipFill>
        <p:spPr>
          <a:xfrm>
            <a:off x="6096000" y="1714499"/>
            <a:ext cx="5741928" cy="4418171"/>
          </a:xfrm>
          <a:prstGeom prst="rect">
            <a:avLst/>
          </a:prstGeom>
        </p:spPr>
      </p:pic>
    </p:spTree>
    <p:extLst>
      <p:ext uri="{BB962C8B-B14F-4D97-AF65-F5344CB8AC3E}">
        <p14:creationId xmlns:p14="http://schemas.microsoft.com/office/powerpoint/2010/main" val="3608538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568BAB0C-B5C7-61D1-FCC2-5B591B64EE18}"/>
              </a:ext>
            </a:extLst>
          </p:cNvPr>
          <p:cNvPicPr>
            <a:picLocks noGrp="1" noChangeAspect="1"/>
          </p:cNvPicPr>
          <p:nvPr>
            <p:ph idx="1"/>
          </p:nvPr>
        </p:nvPicPr>
        <p:blipFill>
          <a:blip r:embed="rId3"/>
          <a:stretch>
            <a:fillRect/>
          </a:stretch>
        </p:blipFill>
        <p:spPr>
          <a:xfrm>
            <a:off x="2171158" y="1051784"/>
            <a:ext cx="8328565" cy="5519657"/>
          </a:xfrm>
        </p:spPr>
      </p:pic>
      <p:sp>
        <p:nvSpPr>
          <p:cNvPr id="5" name="Title 4">
            <a:extLst>
              <a:ext uri="{FF2B5EF4-FFF2-40B4-BE49-F238E27FC236}">
                <a16:creationId xmlns:a16="http://schemas.microsoft.com/office/drawing/2014/main" id="{44C454B0-42A8-F84A-AD78-7F713B155D1C}"/>
              </a:ext>
            </a:extLst>
          </p:cNvPr>
          <p:cNvSpPr>
            <a:spLocks noGrp="1"/>
          </p:cNvSpPr>
          <p:nvPr>
            <p:ph type="title"/>
          </p:nvPr>
        </p:nvSpPr>
        <p:spPr/>
        <p:txBody>
          <a:bodyPr/>
          <a:lstStyle/>
          <a:p>
            <a:r>
              <a:rPr lang="en-GB" dirty="0"/>
              <a:t>Experimental Set-Up</a:t>
            </a:r>
          </a:p>
        </p:txBody>
      </p:sp>
    </p:spTree>
    <p:extLst>
      <p:ext uri="{BB962C8B-B14F-4D97-AF65-F5344CB8AC3E}">
        <p14:creationId xmlns:p14="http://schemas.microsoft.com/office/powerpoint/2010/main" val="3365016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7E19548B-404D-786A-C5C1-BAF8D361C7CE}"/>
              </a:ext>
            </a:extLst>
          </p:cNvPr>
          <p:cNvPicPr>
            <a:picLocks noGrp="1" noChangeAspect="1"/>
          </p:cNvPicPr>
          <p:nvPr>
            <p:ph idx="1"/>
          </p:nvPr>
        </p:nvPicPr>
        <p:blipFill>
          <a:blip r:embed="rId3"/>
          <a:stretch>
            <a:fillRect/>
          </a:stretch>
        </p:blipFill>
        <p:spPr>
          <a:xfrm>
            <a:off x="261480" y="1746898"/>
            <a:ext cx="6236709" cy="4254500"/>
          </a:xfrm>
        </p:spPr>
      </p:pic>
      <p:sp>
        <p:nvSpPr>
          <p:cNvPr id="7" name="Text Placeholder 6">
            <a:extLst>
              <a:ext uri="{FF2B5EF4-FFF2-40B4-BE49-F238E27FC236}">
                <a16:creationId xmlns:a16="http://schemas.microsoft.com/office/drawing/2014/main" id="{89F160EC-1236-6147-BDBE-807872B92DCE}"/>
              </a:ext>
            </a:extLst>
          </p:cNvPr>
          <p:cNvSpPr>
            <a:spLocks noGrp="1"/>
          </p:cNvSpPr>
          <p:nvPr>
            <p:ph type="body" sz="quarter" idx="10"/>
          </p:nvPr>
        </p:nvSpPr>
        <p:spPr/>
        <p:txBody>
          <a:bodyPr/>
          <a:lstStyle/>
          <a:p>
            <a:endParaRPr lang="en-GB"/>
          </a:p>
        </p:txBody>
      </p:sp>
      <p:sp>
        <p:nvSpPr>
          <p:cNvPr id="5" name="Title 4">
            <a:extLst>
              <a:ext uri="{FF2B5EF4-FFF2-40B4-BE49-F238E27FC236}">
                <a16:creationId xmlns:a16="http://schemas.microsoft.com/office/drawing/2014/main" id="{0575A47D-4501-FE47-A872-ADD1AE07C521}"/>
              </a:ext>
            </a:extLst>
          </p:cNvPr>
          <p:cNvSpPr>
            <a:spLocks noGrp="1"/>
          </p:cNvSpPr>
          <p:nvPr>
            <p:ph type="title"/>
          </p:nvPr>
        </p:nvSpPr>
        <p:spPr/>
        <p:txBody>
          <a:bodyPr/>
          <a:lstStyle/>
          <a:p>
            <a:r>
              <a:rPr lang="en-GB" dirty="0"/>
              <a:t>User Interface</a:t>
            </a:r>
          </a:p>
        </p:txBody>
      </p:sp>
      <p:pic>
        <p:nvPicPr>
          <p:cNvPr id="10" name="Picture 9">
            <a:extLst>
              <a:ext uri="{FF2B5EF4-FFF2-40B4-BE49-F238E27FC236}">
                <a16:creationId xmlns:a16="http://schemas.microsoft.com/office/drawing/2014/main" id="{35E7105D-9028-E52A-61F0-4BEFFFB86C61}"/>
              </a:ext>
            </a:extLst>
          </p:cNvPr>
          <p:cNvPicPr>
            <a:picLocks noChangeAspect="1"/>
          </p:cNvPicPr>
          <p:nvPr/>
        </p:nvPicPr>
        <p:blipFill>
          <a:blip r:embed="rId4"/>
          <a:stretch>
            <a:fillRect/>
          </a:stretch>
        </p:blipFill>
        <p:spPr>
          <a:xfrm>
            <a:off x="6661396" y="1702260"/>
            <a:ext cx="5269124" cy="4343777"/>
          </a:xfrm>
          <a:prstGeom prst="rect">
            <a:avLst/>
          </a:prstGeom>
        </p:spPr>
      </p:pic>
    </p:spTree>
    <p:extLst>
      <p:ext uri="{BB962C8B-B14F-4D97-AF65-F5344CB8AC3E}">
        <p14:creationId xmlns:p14="http://schemas.microsoft.com/office/powerpoint/2010/main" val="4222282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EC8B486-DA3E-C440-8ACE-46FEF90FB74F}"/>
              </a:ext>
            </a:extLst>
          </p:cNvPr>
          <p:cNvSpPr>
            <a:spLocks noGrp="1"/>
          </p:cNvSpPr>
          <p:nvPr>
            <p:ph idx="1"/>
          </p:nvPr>
        </p:nvSpPr>
        <p:spPr/>
        <p:txBody>
          <a:bodyPr>
            <a:normAutofit/>
          </a:bodyPr>
          <a:lstStyle/>
          <a:p>
            <a:endParaRPr lang="en-GB"/>
          </a:p>
        </p:txBody>
      </p:sp>
      <p:sp>
        <p:nvSpPr>
          <p:cNvPr id="7" name="Text Placeholder 6">
            <a:extLst>
              <a:ext uri="{FF2B5EF4-FFF2-40B4-BE49-F238E27FC236}">
                <a16:creationId xmlns:a16="http://schemas.microsoft.com/office/drawing/2014/main" id="{0CD5D1F8-9786-9D42-9A87-C4BCC4368BDF}"/>
              </a:ext>
            </a:extLst>
          </p:cNvPr>
          <p:cNvSpPr>
            <a:spLocks noGrp="1"/>
          </p:cNvSpPr>
          <p:nvPr>
            <p:ph type="body" sz="quarter" idx="10"/>
          </p:nvPr>
        </p:nvSpPr>
        <p:spPr/>
        <p:txBody>
          <a:bodyPr/>
          <a:lstStyle/>
          <a:p>
            <a:endParaRPr lang="en-GB"/>
          </a:p>
        </p:txBody>
      </p:sp>
      <p:sp>
        <p:nvSpPr>
          <p:cNvPr id="5" name="Title 4">
            <a:extLst>
              <a:ext uri="{FF2B5EF4-FFF2-40B4-BE49-F238E27FC236}">
                <a16:creationId xmlns:a16="http://schemas.microsoft.com/office/drawing/2014/main" id="{31D92505-9AD2-1140-BA1D-F105F8872CD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839283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E41DCF99-5817-3E42-98E1-B8D7307A2745}"/>
              </a:ext>
            </a:extLst>
          </p:cNvPr>
          <p:cNvSpPr>
            <a:spLocks noGrp="1"/>
          </p:cNvSpPr>
          <p:nvPr>
            <p:ph idx="12"/>
          </p:nvPr>
        </p:nvSpPr>
        <p:spPr/>
        <p:txBody>
          <a:bodyPr>
            <a:normAutofit/>
          </a:bodyPr>
          <a:lstStyle/>
          <a:p>
            <a:endParaRPr lang="en-GB"/>
          </a:p>
        </p:txBody>
      </p:sp>
      <p:sp>
        <p:nvSpPr>
          <p:cNvPr id="12" name="Text Placeholder 11">
            <a:extLst>
              <a:ext uri="{FF2B5EF4-FFF2-40B4-BE49-F238E27FC236}">
                <a16:creationId xmlns:a16="http://schemas.microsoft.com/office/drawing/2014/main" id="{171BBBAD-27F1-DB44-847F-D1DFB621E446}"/>
              </a:ext>
            </a:extLst>
          </p:cNvPr>
          <p:cNvSpPr>
            <a:spLocks noGrp="1"/>
          </p:cNvSpPr>
          <p:nvPr>
            <p:ph type="body" sz="quarter" idx="13"/>
          </p:nvPr>
        </p:nvSpPr>
        <p:spPr/>
        <p:txBody>
          <a:bodyPr/>
          <a:lstStyle/>
          <a:p>
            <a:endParaRPr lang="en-GB"/>
          </a:p>
        </p:txBody>
      </p:sp>
      <p:sp>
        <p:nvSpPr>
          <p:cNvPr id="13" name="Text Placeholder 12">
            <a:extLst>
              <a:ext uri="{FF2B5EF4-FFF2-40B4-BE49-F238E27FC236}">
                <a16:creationId xmlns:a16="http://schemas.microsoft.com/office/drawing/2014/main" id="{AAFE3C21-C04E-AC49-BB40-79E47571F8AF}"/>
              </a:ext>
            </a:extLst>
          </p:cNvPr>
          <p:cNvSpPr>
            <a:spLocks noGrp="1"/>
          </p:cNvSpPr>
          <p:nvPr>
            <p:ph type="body" sz="quarter" idx="14"/>
          </p:nvPr>
        </p:nvSpPr>
        <p:spPr/>
        <p:txBody>
          <a:bodyPr/>
          <a:lstStyle/>
          <a:p>
            <a:endParaRPr lang="en-GB"/>
          </a:p>
        </p:txBody>
      </p:sp>
      <p:sp>
        <p:nvSpPr>
          <p:cNvPr id="9" name="Content Placeholder 8">
            <a:extLst>
              <a:ext uri="{FF2B5EF4-FFF2-40B4-BE49-F238E27FC236}">
                <a16:creationId xmlns:a16="http://schemas.microsoft.com/office/drawing/2014/main" id="{B6D5CB20-B8BD-AF4C-8DB8-4A0886951BE7}"/>
              </a:ext>
            </a:extLst>
          </p:cNvPr>
          <p:cNvSpPr>
            <a:spLocks noGrp="1"/>
          </p:cNvSpPr>
          <p:nvPr>
            <p:ph idx="1"/>
          </p:nvPr>
        </p:nvSpPr>
        <p:spPr/>
        <p:txBody>
          <a:bodyPr>
            <a:normAutofit/>
          </a:bodyPr>
          <a:lstStyle/>
          <a:p>
            <a:endParaRPr lang="en-GB"/>
          </a:p>
        </p:txBody>
      </p:sp>
      <p:sp>
        <p:nvSpPr>
          <p:cNvPr id="10" name="Text Placeholder 9">
            <a:extLst>
              <a:ext uri="{FF2B5EF4-FFF2-40B4-BE49-F238E27FC236}">
                <a16:creationId xmlns:a16="http://schemas.microsoft.com/office/drawing/2014/main" id="{0BBC07D7-4C45-214B-8625-3911F9FAAE3B}"/>
              </a:ext>
            </a:extLst>
          </p:cNvPr>
          <p:cNvSpPr>
            <a:spLocks noGrp="1"/>
          </p:cNvSpPr>
          <p:nvPr>
            <p:ph type="body" sz="quarter" idx="10"/>
          </p:nvPr>
        </p:nvSpPr>
        <p:spPr/>
        <p:txBody>
          <a:bodyPr/>
          <a:lstStyle/>
          <a:p>
            <a:endParaRPr lang="en-GB"/>
          </a:p>
        </p:txBody>
      </p:sp>
      <p:sp>
        <p:nvSpPr>
          <p:cNvPr id="8" name="Title 7">
            <a:extLst>
              <a:ext uri="{FF2B5EF4-FFF2-40B4-BE49-F238E27FC236}">
                <a16:creationId xmlns:a16="http://schemas.microsoft.com/office/drawing/2014/main" id="{D40AED3E-873D-B743-AD87-17CB6C9404E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717922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0D5669A-FB23-1F4A-88AE-B5AA2F193A9F}"/>
              </a:ext>
            </a:extLst>
          </p:cNvPr>
          <p:cNvSpPr>
            <a:spLocks noGrp="1"/>
          </p:cNvSpPr>
          <p:nvPr>
            <p:ph idx="12"/>
          </p:nvPr>
        </p:nvSpPr>
        <p:spPr/>
        <p:txBody>
          <a:bodyPr>
            <a:normAutofit/>
          </a:bodyPr>
          <a:lstStyle/>
          <a:p>
            <a:endParaRPr lang="en-GB"/>
          </a:p>
        </p:txBody>
      </p:sp>
      <p:sp>
        <p:nvSpPr>
          <p:cNvPr id="14" name="Text Placeholder 13">
            <a:extLst>
              <a:ext uri="{FF2B5EF4-FFF2-40B4-BE49-F238E27FC236}">
                <a16:creationId xmlns:a16="http://schemas.microsoft.com/office/drawing/2014/main" id="{9D8C67C4-FFAF-F54A-89CE-4F0734B40948}"/>
              </a:ext>
            </a:extLst>
          </p:cNvPr>
          <p:cNvSpPr>
            <a:spLocks noGrp="1"/>
          </p:cNvSpPr>
          <p:nvPr>
            <p:ph type="body" sz="quarter" idx="13"/>
          </p:nvPr>
        </p:nvSpPr>
        <p:spPr/>
        <p:txBody>
          <a:bodyPr/>
          <a:lstStyle/>
          <a:p>
            <a:endParaRPr lang="en-GB"/>
          </a:p>
        </p:txBody>
      </p:sp>
      <p:sp>
        <p:nvSpPr>
          <p:cNvPr id="15" name="Text Placeholder 14">
            <a:extLst>
              <a:ext uri="{FF2B5EF4-FFF2-40B4-BE49-F238E27FC236}">
                <a16:creationId xmlns:a16="http://schemas.microsoft.com/office/drawing/2014/main" id="{4D385C60-8EAA-7B43-A338-DD840EE80154}"/>
              </a:ext>
            </a:extLst>
          </p:cNvPr>
          <p:cNvSpPr>
            <a:spLocks noGrp="1"/>
          </p:cNvSpPr>
          <p:nvPr>
            <p:ph type="body" sz="quarter" idx="14"/>
          </p:nvPr>
        </p:nvSpPr>
        <p:spPr/>
        <p:txBody>
          <a:bodyPr/>
          <a:lstStyle/>
          <a:p>
            <a:endParaRPr lang="en-GB"/>
          </a:p>
        </p:txBody>
      </p:sp>
      <p:sp>
        <p:nvSpPr>
          <p:cNvPr id="16" name="Content Placeholder 15">
            <a:extLst>
              <a:ext uri="{FF2B5EF4-FFF2-40B4-BE49-F238E27FC236}">
                <a16:creationId xmlns:a16="http://schemas.microsoft.com/office/drawing/2014/main" id="{AA27388F-6AFF-A645-A766-66AB0BEDCF4A}"/>
              </a:ext>
            </a:extLst>
          </p:cNvPr>
          <p:cNvSpPr>
            <a:spLocks noGrp="1"/>
          </p:cNvSpPr>
          <p:nvPr>
            <p:ph idx="15"/>
          </p:nvPr>
        </p:nvSpPr>
        <p:spPr/>
        <p:txBody>
          <a:bodyPr>
            <a:normAutofit/>
          </a:bodyPr>
          <a:lstStyle/>
          <a:p>
            <a:endParaRPr lang="en-GB"/>
          </a:p>
        </p:txBody>
      </p:sp>
      <p:sp>
        <p:nvSpPr>
          <p:cNvPr id="17" name="Text Placeholder 16">
            <a:extLst>
              <a:ext uri="{FF2B5EF4-FFF2-40B4-BE49-F238E27FC236}">
                <a16:creationId xmlns:a16="http://schemas.microsoft.com/office/drawing/2014/main" id="{7EA42FD7-6DCE-9647-A0D0-5634A7D4CBD1}"/>
              </a:ext>
            </a:extLst>
          </p:cNvPr>
          <p:cNvSpPr>
            <a:spLocks noGrp="1"/>
          </p:cNvSpPr>
          <p:nvPr>
            <p:ph type="body" sz="quarter" idx="16"/>
          </p:nvPr>
        </p:nvSpPr>
        <p:spPr/>
        <p:txBody>
          <a:bodyPr/>
          <a:lstStyle/>
          <a:p>
            <a:endParaRPr lang="en-GB"/>
          </a:p>
        </p:txBody>
      </p:sp>
      <p:sp>
        <p:nvSpPr>
          <p:cNvPr id="18" name="Text Placeholder 17">
            <a:extLst>
              <a:ext uri="{FF2B5EF4-FFF2-40B4-BE49-F238E27FC236}">
                <a16:creationId xmlns:a16="http://schemas.microsoft.com/office/drawing/2014/main" id="{65CFCD55-B8F1-F143-8CB3-C7496068B40C}"/>
              </a:ext>
            </a:extLst>
          </p:cNvPr>
          <p:cNvSpPr>
            <a:spLocks noGrp="1"/>
          </p:cNvSpPr>
          <p:nvPr>
            <p:ph type="body" sz="quarter" idx="17"/>
          </p:nvPr>
        </p:nvSpPr>
        <p:spPr/>
        <p:txBody>
          <a:bodyPr/>
          <a:lstStyle/>
          <a:p>
            <a:endParaRPr lang="en-GB"/>
          </a:p>
        </p:txBody>
      </p:sp>
      <p:sp>
        <p:nvSpPr>
          <p:cNvPr id="11" name="Content Placeholder 10">
            <a:extLst>
              <a:ext uri="{FF2B5EF4-FFF2-40B4-BE49-F238E27FC236}">
                <a16:creationId xmlns:a16="http://schemas.microsoft.com/office/drawing/2014/main" id="{3AF11D5A-EDCB-894B-865E-6426E7EBA1C4}"/>
              </a:ext>
            </a:extLst>
          </p:cNvPr>
          <p:cNvSpPr>
            <a:spLocks noGrp="1"/>
          </p:cNvSpPr>
          <p:nvPr>
            <p:ph idx="1"/>
          </p:nvPr>
        </p:nvSpPr>
        <p:spPr/>
        <p:txBody>
          <a:bodyPr>
            <a:normAutofit/>
          </a:bodyPr>
          <a:lstStyle/>
          <a:p>
            <a:endParaRPr lang="en-GB"/>
          </a:p>
        </p:txBody>
      </p:sp>
      <p:sp>
        <p:nvSpPr>
          <p:cNvPr id="12" name="Text Placeholder 11">
            <a:extLst>
              <a:ext uri="{FF2B5EF4-FFF2-40B4-BE49-F238E27FC236}">
                <a16:creationId xmlns:a16="http://schemas.microsoft.com/office/drawing/2014/main" id="{D9C9353F-E7ED-AF4B-8063-D52E2D88481E}"/>
              </a:ext>
            </a:extLst>
          </p:cNvPr>
          <p:cNvSpPr>
            <a:spLocks noGrp="1"/>
          </p:cNvSpPr>
          <p:nvPr>
            <p:ph type="body" sz="quarter" idx="10"/>
          </p:nvPr>
        </p:nvSpPr>
        <p:spPr/>
        <p:txBody>
          <a:bodyPr/>
          <a:lstStyle/>
          <a:p>
            <a:endParaRPr lang="en-GB"/>
          </a:p>
        </p:txBody>
      </p:sp>
      <p:sp>
        <p:nvSpPr>
          <p:cNvPr id="19" name="Text Placeholder 18">
            <a:extLst>
              <a:ext uri="{FF2B5EF4-FFF2-40B4-BE49-F238E27FC236}">
                <a16:creationId xmlns:a16="http://schemas.microsoft.com/office/drawing/2014/main" id="{06D81414-ACA3-434B-9A0F-06D2991889B4}"/>
              </a:ext>
            </a:extLst>
          </p:cNvPr>
          <p:cNvSpPr>
            <a:spLocks noGrp="1"/>
          </p:cNvSpPr>
          <p:nvPr>
            <p:ph type="body" sz="quarter" idx="18"/>
          </p:nvPr>
        </p:nvSpPr>
        <p:spPr/>
        <p:txBody>
          <a:bodyPr/>
          <a:lstStyle/>
          <a:p>
            <a:endParaRPr lang="en-GB"/>
          </a:p>
        </p:txBody>
      </p:sp>
    </p:spTree>
    <p:extLst>
      <p:ext uri="{BB962C8B-B14F-4D97-AF65-F5344CB8AC3E}">
        <p14:creationId xmlns:p14="http://schemas.microsoft.com/office/powerpoint/2010/main" val="4099343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CD37403-B3BE-5549-AE4C-230540FEE4D0}"/>
              </a:ext>
            </a:extLst>
          </p:cNvPr>
          <p:cNvSpPr>
            <a:spLocks noGrp="1"/>
          </p:cNvSpPr>
          <p:nvPr>
            <p:ph idx="1"/>
          </p:nvPr>
        </p:nvSpPr>
        <p:spPr/>
        <p:txBody>
          <a:bodyPr>
            <a:normAutofit/>
          </a:bodyPr>
          <a:lstStyle/>
          <a:p>
            <a:endParaRPr lang="en-GB"/>
          </a:p>
        </p:txBody>
      </p:sp>
      <p:sp>
        <p:nvSpPr>
          <p:cNvPr id="7" name="Text Placeholder 6">
            <a:extLst>
              <a:ext uri="{FF2B5EF4-FFF2-40B4-BE49-F238E27FC236}">
                <a16:creationId xmlns:a16="http://schemas.microsoft.com/office/drawing/2014/main" id="{2C3F1BEC-0A2E-5C4F-81E1-BD6C4BD7AE33}"/>
              </a:ext>
            </a:extLst>
          </p:cNvPr>
          <p:cNvSpPr>
            <a:spLocks noGrp="1"/>
          </p:cNvSpPr>
          <p:nvPr>
            <p:ph type="body" sz="quarter" idx="10"/>
          </p:nvPr>
        </p:nvSpPr>
        <p:spPr/>
        <p:txBody>
          <a:bodyPr/>
          <a:lstStyle/>
          <a:p>
            <a:endParaRPr lang="en-GB"/>
          </a:p>
        </p:txBody>
      </p:sp>
      <p:sp>
        <p:nvSpPr>
          <p:cNvPr id="5" name="Title 4">
            <a:extLst>
              <a:ext uri="{FF2B5EF4-FFF2-40B4-BE49-F238E27FC236}">
                <a16:creationId xmlns:a16="http://schemas.microsoft.com/office/drawing/2014/main" id="{635E4782-6640-2449-8C64-C7ED5AE0EE7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04205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CFAAA23-0CEA-4441-AF67-7A1345A42130}"/>
              </a:ext>
            </a:extLst>
          </p:cNvPr>
          <p:cNvSpPr>
            <a:spLocks noGrp="1"/>
          </p:cNvSpPr>
          <p:nvPr>
            <p:ph idx="1"/>
          </p:nvPr>
        </p:nvSpPr>
        <p:spPr/>
        <p:txBody>
          <a:bodyPr>
            <a:normAutofit/>
          </a:bodyPr>
          <a:lstStyle/>
          <a:p>
            <a:endParaRPr lang="en-GB"/>
          </a:p>
        </p:txBody>
      </p:sp>
      <p:sp>
        <p:nvSpPr>
          <p:cNvPr id="7" name="Text Placeholder 6">
            <a:extLst>
              <a:ext uri="{FF2B5EF4-FFF2-40B4-BE49-F238E27FC236}">
                <a16:creationId xmlns:a16="http://schemas.microsoft.com/office/drawing/2014/main" id="{0D2E7CD3-FE3A-3443-A4DF-B5C8E0D82B1E}"/>
              </a:ext>
            </a:extLst>
          </p:cNvPr>
          <p:cNvSpPr>
            <a:spLocks noGrp="1"/>
          </p:cNvSpPr>
          <p:nvPr>
            <p:ph type="body" sz="quarter" idx="10"/>
          </p:nvPr>
        </p:nvSpPr>
        <p:spPr/>
        <p:txBody>
          <a:bodyPr/>
          <a:lstStyle/>
          <a:p>
            <a:endParaRPr lang="en-GB"/>
          </a:p>
        </p:txBody>
      </p:sp>
      <p:sp>
        <p:nvSpPr>
          <p:cNvPr id="5" name="Title 4">
            <a:extLst>
              <a:ext uri="{FF2B5EF4-FFF2-40B4-BE49-F238E27FC236}">
                <a16:creationId xmlns:a16="http://schemas.microsoft.com/office/drawing/2014/main" id="{76015CCB-66E0-984B-8BC8-E07474811FE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80766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948A691-983D-CA49-84FB-96604072DAB7}"/>
              </a:ext>
            </a:extLst>
          </p:cNvPr>
          <p:cNvSpPr>
            <a:spLocks noGrp="1"/>
          </p:cNvSpPr>
          <p:nvPr>
            <p:ph idx="12"/>
          </p:nvPr>
        </p:nvSpPr>
        <p:spPr/>
        <p:txBody>
          <a:bodyPr>
            <a:normAutofit/>
          </a:bodyPr>
          <a:lstStyle/>
          <a:p>
            <a:endParaRPr lang="en-GB"/>
          </a:p>
        </p:txBody>
      </p:sp>
      <p:sp>
        <p:nvSpPr>
          <p:cNvPr id="6" name="Text Placeholder 5">
            <a:extLst>
              <a:ext uri="{FF2B5EF4-FFF2-40B4-BE49-F238E27FC236}">
                <a16:creationId xmlns:a16="http://schemas.microsoft.com/office/drawing/2014/main" id="{BCA8F70E-C370-6A49-9E92-8064A7130F63}"/>
              </a:ext>
            </a:extLst>
          </p:cNvPr>
          <p:cNvSpPr>
            <a:spLocks noGrp="1"/>
          </p:cNvSpPr>
          <p:nvPr>
            <p:ph type="body" sz="quarter" idx="10"/>
          </p:nvPr>
        </p:nvSpPr>
        <p:spPr/>
        <p:txBody>
          <a:bodyPr/>
          <a:lstStyle/>
          <a:p>
            <a:endParaRPr lang="en-GB"/>
          </a:p>
        </p:txBody>
      </p:sp>
      <p:sp>
        <p:nvSpPr>
          <p:cNvPr id="5" name="Title 4">
            <a:extLst>
              <a:ext uri="{FF2B5EF4-FFF2-40B4-BE49-F238E27FC236}">
                <a16:creationId xmlns:a16="http://schemas.microsoft.com/office/drawing/2014/main" id="{1EE768C9-5092-1D4A-A7B8-CC86F43FEEA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52097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D56870-B484-B7E7-5E70-646DAFB47511}"/>
              </a:ext>
            </a:extLst>
          </p:cNvPr>
          <p:cNvSpPr>
            <a:spLocks noGrp="1"/>
          </p:cNvSpPr>
          <p:nvPr>
            <p:ph type="body" sz="quarter" idx="10"/>
          </p:nvPr>
        </p:nvSpPr>
        <p:spPr>
          <a:xfrm>
            <a:off x="518668" y="1379764"/>
            <a:ext cx="3251178" cy="644993"/>
          </a:xfrm>
        </p:spPr>
        <p:txBody>
          <a:bodyPr/>
          <a:lstStyle/>
          <a:p>
            <a:r>
              <a:rPr lang="en-US" dirty="0"/>
              <a:t>Tip Thrust</a:t>
            </a:r>
            <a:endParaRPr lang="en-ZA" dirty="0"/>
          </a:p>
        </p:txBody>
      </p:sp>
      <p:sp>
        <p:nvSpPr>
          <p:cNvPr id="4" name="Title 3">
            <a:extLst>
              <a:ext uri="{FF2B5EF4-FFF2-40B4-BE49-F238E27FC236}">
                <a16:creationId xmlns:a16="http://schemas.microsoft.com/office/drawing/2014/main" id="{41FE5D46-161C-0E69-122B-8119F187DB14}"/>
              </a:ext>
            </a:extLst>
          </p:cNvPr>
          <p:cNvSpPr>
            <a:spLocks noGrp="1"/>
          </p:cNvSpPr>
          <p:nvPr>
            <p:ph type="title"/>
          </p:nvPr>
        </p:nvSpPr>
        <p:spPr/>
        <p:txBody>
          <a:bodyPr/>
          <a:lstStyle/>
          <a:p>
            <a:r>
              <a:rPr lang="en-US" dirty="0"/>
              <a:t>Background</a:t>
            </a:r>
            <a:endParaRPr lang="en-ZA" dirty="0"/>
          </a:p>
        </p:txBody>
      </p:sp>
      <p:grpSp>
        <p:nvGrpSpPr>
          <p:cNvPr id="5" name="Group 4">
            <a:extLst>
              <a:ext uri="{FF2B5EF4-FFF2-40B4-BE49-F238E27FC236}">
                <a16:creationId xmlns:a16="http://schemas.microsoft.com/office/drawing/2014/main" id="{D55645C7-D97F-FF5F-A8D2-B98E017BA1BA}"/>
              </a:ext>
            </a:extLst>
          </p:cNvPr>
          <p:cNvGrpSpPr/>
          <p:nvPr/>
        </p:nvGrpSpPr>
        <p:grpSpPr>
          <a:xfrm>
            <a:off x="-24659" y="3490381"/>
            <a:ext cx="3531825" cy="3251176"/>
            <a:chOff x="3414384" y="1616576"/>
            <a:chExt cx="4884026" cy="4495928"/>
          </a:xfrm>
        </p:grpSpPr>
        <p:grpSp>
          <p:nvGrpSpPr>
            <p:cNvPr id="6" name="Group 5">
              <a:extLst>
                <a:ext uri="{FF2B5EF4-FFF2-40B4-BE49-F238E27FC236}">
                  <a16:creationId xmlns:a16="http://schemas.microsoft.com/office/drawing/2014/main" id="{A6428045-73F4-3922-F72E-45AEB035C65A}"/>
                </a:ext>
              </a:extLst>
            </p:cNvPr>
            <p:cNvGrpSpPr/>
            <p:nvPr/>
          </p:nvGrpSpPr>
          <p:grpSpPr>
            <a:xfrm flipH="1">
              <a:off x="3414384" y="1616576"/>
              <a:ext cx="4495928" cy="4495928"/>
              <a:chOff x="418312" y="2053829"/>
              <a:chExt cx="3775599" cy="3775599"/>
            </a:xfrm>
          </p:grpSpPr>
          <p:pic>
            <p:nvPicPr>
              <p:cNvPr id="11" name="Content Placeholder 2">
                <a:extLst>
                  <a:ext uri="{FF2B5EF4-FFF2-40B4-BE49-F238E27FC236}">
                    <a16:creationId xmlns:a16="http://schemas.microsoft.com/office/drawing/2014/main" id="{5821D5ED-4B02-33E4-90CB-3B2AABDCEDB3}"/>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rot="16200000" flipH="1">
                <a:off x="418312" y="2053829"/>
                <a:ext cx="3775599" cy="3775599"/>
              </a:xfrm>
              <a:prstGeom prst="rect">
                <a:avLst/>
              </a:prstGeom>
            </p:spPr>
          </p:pic>
          <p:sp>
            <p:nvSpPr>
              <p:cNvPr id="12" name="Arrow: Circular 11">
                <a:extLst>
                  <a:ext uri="{FF2B5EF4-FFF2-40B4-BE49-F238E27FC236}">
                    <a16:creationId xmlns:a16="http://schemas.microsoft.com/office/drawing/2014/main" id="{51575D35-4E6C-93AC-F9AC-A399F44663CE}"/>
                  </a:ext>
                </a:extLst>
              </p:cNvPr>
              <p:cNvSpPr/>
              <p:nvPr/>
            </p:nvSpPr>
            <p:spPr>
              <a:xfrm rot="2307326">
                <a:off x="1133824" y="2555801"/>
                <a:ext cx="2540229" cy="2151976"/>
              </a:xfrm>
              <a:prstGeom prst="circularArrow">
                <a:avLst>
                  <a:gd name="adj1" fmla="val 3977"/>
                  <a:gd name="adj2" fmla="val 505637"/>
                  <a:gd name="adj3" fmla="val 20535012"/>
                  <a:gd name="adj4" fmla="val 17669731"/>
                  <a:gd name="adj5" fmla="val 7453"/>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ZA">
                  <a:solidFill>
                    <a:schemeClr val="tx1"/>
                  </a:solidFill>
                </a:endParaRPr>
              </a:p>
            </p:txBody>
          </p:sp>
          <p:sp>
            <p:nvSpPr>
              <p:cNvPr id="13" name="Arrow: Circular 12">
                <a:extLst>
                  <a:ext uri="{FF2B5EF4-FFF2-40B4-BE49-F238E27FC236}">
                    <a16:creationId xmlns:a16="http://schemas.microsoft.com/office/drawing/2014/main" id="{F0A8A6C9-9136-679C-5252-26EC63D5F794}"/>
                  </a:ext>
                </a:extLst>
              </p:cNvPr>
              <p:cNvSpPr/>
              <p:nvPr/>
            </p:nvSpPr>
            <p:spPr>
              <a:xfrm rot="12923389">
                <a:off x="945632" y="2981374"/>
                <a:ext cx="2540229" cy="2151976"/>
              </a:xfrm>
              <a:prstGeom prst="circularArrow">
                <a:avLst>
                  <a:gd name="adj1" fmla="val 3977"/>
                  <a:gd name="adj2" fmla="val 505637"/>
                  <a:gd name="adj3" fmla="val 20535012"/>
                  <a:gd name="adj4" fmla="val 17669731"/>
                  <a:gd name="adj5" fmla="val 7453"/>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ZA">
                  <a:solidFill>
                    <a:schemeClr val="tx1"/>
                  </a:solidFill>
                </a:endParaRPr>
              </a:p>
            </p:txBody>
          </p:sp>
          <p:sp>
            <p:nvSpPr>
              <p:cNvPr id="14" name="Arrow: Circular 13">
                <a:extLst>
                  <a:ext uri="{FF2B5EF4-FFF2-40B4-BE49-F238E27FC236}">
                    <a16:creationId xmlns:a16="http://schemas.microsoft.com/office/drawing/2014/main" id="{CED48BBD-319A-0DA0-34A0-DC58874F7D54}"/>
                  </a:ext>
                </a:extLst>
              </p:cNvPr>
              <p:cNvSpPr/>
              <p:nvPr/>
            </p:nvSpPr>
            <p:spPr>
              <a:xfrm rot="16537771" flipV="1">
                <a:off x="1281034" y="2841371"/>
                <a:ext cx="2245809" cy="1916429"/>
              </a:xfrm>
              <a:prstGeom prst="circularArrow">
                <a:avLst>
                  <a:gd name="adj1" fmla="val 1729"/>
                  <a:gd name="adj2" fmla="val 275722"/>
                  <a:gd name="adj3" fmla="val 20790335"/>
                  <a:gd name="adj4" fmla="val 19906875"/>
                  <a:gd name="adj5" fmla="val 35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ZA">
                  <a:solidFill>
                    <a:schemeClr val="tx1"/>
                  </a:solidFill>
                </a:endParaRPr>
              </a:p>
            </p:txBody>
          </p:sp>
          <p:sp>
            <p:nvSpPr>
              <p:cNvPr id="15" name="Arrow: Circular 14">
                <a:extLst>
                  <a:ext uri="{FF2B5EF4-FFF2-40B4-BE49-F238E27FC236}">
                    <a16:creationId xmlns:a16="http://schemas.microsoft.com/office/drawing/2014/main" id="{99FB8B55-CB77-2603-3387-3654829F0A97}"/>
                  </a:ext>
                </a:extLst>
              </p:cNvPr>
              <p:cNvSpPr/>
              <p:nvPr/>
            </p:nvSpPr>
            <p:spPr>
              <a:xfrm rot="5224784" flipV="1">
                <a:off x="998866" y="2911169"/>
                <a:ext cx="2245809" cy="1916429"/>
              </a:xfrm>
              <a:prstGeom prst="circularArrow">
                <a:avLst>
                  <a:gd name="adj1" fmla="val 1729"/>
                  <a:gd name="adj2" fmla="val 275722"/>
                  <a:gd name="adj3" fmla="val 20790335"/>
                  <a:gd name="adj4" fmla="val 19906875"/>
                  <a:gd name="adj5" fmla="val 35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ZA">
                  <a:solidFill>
                    <a:schemeClr val="tx1"/>
                  </a:solidFill>
                </a:endParaRPr>
              </a:p>
            </p:txBody>
          </p:sp>
        </p:grpSp>
        <p:sp>
          <p:nvSpPr>
            <p:cNvPr id="7" name="TextBox 6">
              <a:extLst>
                <a:ext uri="{FF2B5EF4-FFF2-40B4-BE49-F238E27FC236}">
                  <a16:creationId xmlns:a16="http://schemas.microsoft.com/office/drawing/2014/main" id="{59E4915F-DD6C-03B7-D43B-C143B2ABCEEC}"/>
                </a:ext>
              </a:extLst>
            </p:cNvPr>
            <p:cNvSpPr txBox="1"/>
            <p:nvPr/>
          </p:nvSpPr>
          <p:spPr>
            <a:xfrm>
              <a:off x="7123289" y="3805331"/>
              <a:ext cx="1175121" cy="510735"/>
            </a:xfrm>
            <a:prstGeom prst="rect">
              <a:avLst/>
            </a:prstGeom>
            <a:noFill/>
          </p:spPr>
          <p:txBody>
            <a:bodyPr wrap="square" rtlCol="0">
              <a:spAutoFit/>
            </a:bodyPr>
            <a:lstStyle/>
            <a:p>
              <a:pPr>
                <a:spcBef>
                  <a:spcPts val="1000"/>
                </a:spcBef>
                <a:buClr>
                  <a:schemeClr val="accent2"/>
                </a:buClr>
              </a:pPr>
              <a:r>
                <a:rPr lang="en-ZA" dirty="0">
                  <a:solidFill>
                    <a:schemeClr val="accent3"/>
                  </a:solidFill>
                  <a:latin typeface="Calibri Light" panose="020F0302020204030204" pitchFamily="34" charset="0"/>
                  <a:cs typeface="Calibri Light" panose="020F0302020204030204" pitchFamily="34" charset="0"/>
                </a:rPr>
                <a:t>Torque</a:t>
              </a:r>
            </a:p>
          </p:txBody>
        </p:sp>
        <p:sp>
          <p:nvSpPr>
            <p:cNvPr id="8" name="Arrow: Down 7">
              <a:extLst>
                <a:ext uri="{FF2B5EF4-FFF2-40B4-BE49-F238E27FC236}">
                  <a16:creationId xmlns:a16="http://schemas.microsoft.com/office/drawing/2014/main" id="{04652861-83F3-3AB5-8714-6B81AA86AB90}"/>
                </a:ext>
              </a:extLst>
            </p:cNvPr>
            <p:cNvSpPr/>
            <p:nvPr/>
          </p:nvSpPr>
          <p:spPr>
            <a:xfrm rot="16200000">
              <a:off x="6055338" y="5185757"/>
              <a:ext cx="261218" cy="696997"/>
            </a:xfrm>
            <a:prstGeom prst="downArrow">
              <a:avLst>
                <a:gd name="adj1" fmla="val 39482"/>
                <a:gd name="adj2" fmla="val 52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TextBox 8">
              <a:extLst>
                <a:ext uri="{FF2B5EF4-FFF2-40B4-BE49-F238E27FC236}">
                  <a16:creationId xmlns:a16="http://schemas.microsoft.com/office/drawing/2014/main" id="{8FE0E589-0022-D9A2-8EB2-C87A8B7689BC}"/>
                </a:ext>
              </a:extLst>
            </p:cNvPr>
            <p:cNvSpPr txBox="1"/>
            <p:nvPr/>
          </p:nvSpPr>
          <p:spPr>
            <a:xfrm>
              <a:off x="6561096" y="5107426"/>
              <a:ext cx="1550534" cy="646331"/>
            </a:xfrm>
            <a:prstGeom prst="rect">
              <a:avLst/>
            </a:prstGeom>
            <a:noFill/>
          </p:spPr>
          <p:txBody>
            <a:bodyPr wrap="square" rtlCol="0">
              <a:spAutoFit/>
            </a:bodyPr>
            <a:lstStyle/>
            <a:p>
              <a:pPr>
                <a:spcBef>
                  <a:spcPts val="1000"/>
                </a:spcBef>
                <a:buClr>
                  <a:schemeClr val="accent2"/>
                </a:buClr>
              </a:pPr>
              <a:r>
                <a:rPr lang="en-ZA" dirty="0">
                  <a:solidFill>
                    <a:schemeClr val="accent6">
                      <a:lumMod val="50000"/>
                    </a:schemeClr>
                  </a:solidFill>
                  <a:latin typeface="Calibri Light" panose="020F0302020204030204" pitchFamily="34" charset="0"/>
                  <a:cs typeface="Calibri Light" panose="020F0302020204030204" pitchFamily="34" charset="0"/>
                </a:rPr>
                <a:t>Tail rotor thrust</a:t>
              </a:r>
            </a:p>
          </p:txBody>
        </p:sp>
        <p:sp>
          <p:nvSpPr>
            <p:cNvPr id="10" name="TextBox 9">
              <a:extLst>
                <a:ext uri="{FF2B5EF4-FFF2-40B4-BE49-F238E27FC236}">
                  <a16:creationId xmlns:a16="http://schemas.microsoft.com/office/drawing/2014/main" id="{761ECE25-DB9B-FA57-352B-199041C63ED0}"/>
                </a:ext>
              </a:extLst>
            </p:cNvPr>
            <p:cNvSpPr txBox="1"/>
            <p:nvPr/>
          </p:nvSpPr>
          <p:spPr>
            <a:xfrm>
              <a:off x="3755011" y="1853955"/>
              <a:ext cx="2014942" cy="893787"/>
            </a:xfrm>
            <a:prstGeom prst="rect">
              <a:avLst/>
            </a:prstGeom>
            <a:noFill/>
          </p:spPr>
          <p:txBody>
            <a:bodyPr wrap="square" rtlCol="0">
              <a:spAutoFit/>
            </a:bodyPr>
            <a:lstStyle/>
            <a:p>
              <a:pPr>
                <a:spcBef>
                  <a:spcPts val="1000"/>
                </a:spcBef>
                <a:buClr>
                  <a:schemeClr val="accent2"/>
                </a:buClr>
              </a:pPr>
              <a:r>
                <a:rPr lang="en-ZA" dirty="0">
                  <a:solidFill>
                    <a:srgbClr val="4D5356"/>
                  </a:solidFill>
                  <a:latin typeface="Calibri Light" panose="020F0302020204030204" pitchFamily="34" charset="0"/>
                  <a:cs typeface="Calibri Light" panose="020F0302020204030204" pitchFamily="34" charset="0"/>
                </a:rPr>
                <a:t>Blade rotation</a:t>
              </a:r>
            </a:p>
          </p:txBody>
        </p:sp>
      </p:grpSp>
      <p:grpSp>
        <p:nvGrpSpPr>
          <p:cNvPr id="16" name="Group 15">
            <a:extLst>
              <a:ext uri="{FF2B5EF4-FFF2-40B4-BE49-F238E27FC236}">
                <a16:creationId xmlns:a16="http://schemas.microsoft.com/office/drawing/2014/main" id="{B165DAB7-8D26-DF83-59C4-3A47F9A4009E}"/>
              </a:ext>
            </a:extLst>
          </p:cNvPr>
          <p:cNvGrpSpPr/>
          <p:nvPr/>
        </p:nvGrpSpPr>
        <p:grpSpPr>
          <a:xfrm>
            <a:off x="2981691" y="3449035"/>
            <a:ext cx="3359876" cy="3060136"/>
            <a:chOff x="7558147" y="1750574"/>
            <a:chExt cx="4495928" cy="4094837"/>
          </a:xfrm>
        </p:grpSpPr>
        <p:grpSp>
          <p:nvGrpSpPr>
            <p:cNvPr id="17" name="Group 16">
              <a:extLst>
                <a:ext uri="{FF2B5EF4-FFF2-40B4-BE49-F238E27FC236}">
                  <a16:creationId xmlns:a16="http://schemas.microsoft.com/office/drawing/2014/main" id="{B26F282A-D8F3-A126-32D2-60A394C3C713}"/>
                </a:ext>
              </a:extLst>
            </p:cNvPr>
            <p:cNvGrpSpPr/>
            <p:nvPr/>
          </p:nvGrpSpPr>
          <p:grpSpPr>
            <a:xfrm>
              <a:off x="7558147" y="1750574"/>
              <a:ext cx="4495928" cy="3790151"/>
              <a:chOff x="7065010" y="1494793"/>
              <a:chExt cx="4495928" cy="3790151"/>
            </a:xfrm>
          </p:grpSpPr>
          <p:sp>
            <p:nvSpPr>
              <p:cNvPr id="20" name="Oval 19">
                <a:extLst>
                  <a:ext uri="{FF2B5EF4-FFF2-40B4-BE49-F238E27FC236}">
                    <a16:creationId xmlns:a16="http://schemas.microsoft.com/office/drawing/2014/main" id="{D651CD1A-DE5C-F45A-426D-104349B2947D}"/>
                  </a:ext>
                </a:extLst>
              </p:cNvPr>
              <p:cNvSpPr/>
              <p:nvPr/>
            </p:nvSpPr>
            <p:spPr>
              <a:xfrm>
                <a:off x="9272112" y="5010247"/>
                <a:ext cx="83344" cy="274697"/>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1" name="Group 20">
                <a:extLst>
                  <a:ext uri="{FF2B5EF4-FFF2-40B4-BE49-F238E27FC236}">
                    <a16:creationId xmlns:a16="http://schemas.microsoft.com/office/drawing/2014/main" id="{62EA708A-439D-0A53-B72A-87FA54F68C23}"/>
                  </a:ext>
                </a:extLst>
              </p:cNvPr>
              <p:cNvGrpSpPr/>
              <p:nvPr/>
            </p:nvGrpSpPr>
            <p:grpSpPr>
              <a:xfrm>
                <a:off x="7065010" y="1494793"/>
                <a:ext cx="4495928" cy="3673000"/>
                <a:chOff x="7065010" y="1494793"/>
                <a:chExt cx="4495928" cy="3673000"/>
              </a:xfrm>
            </p:grpSpPr>
            <p:grpSp>
              <p:nvGrpSpPr>
                <p:cNvPr id="22" name="Group 21">
                  <a:extLst>
                    <a:ext uri="{FF2B5EF4-FFF2-40B4-BE49-F238E27FC236}">
                      <a16:creationId xmlns:a16="http://schemas.microsoft.com/office/drawing/2014/main" id="{D87A405E-C4B5-55C6-F213-47760F312725}"/>
                    </a:ext>
                  </a:extLst>
                </p:cNvPr>
                <p:cNvGrpSpPr/>
                <p:nvPr/>
              </p:nvGrpSpPr>
              <p:grpSpPr>
                <a:xfrm>
                  <a:off x="7065010" y="1494793"/>
                  <a:ext cx="4495928" cy="3673000"/>
                  <a:chOff x="418312" y="2053831"/>
                  <a:chExt cx="3775599" cy="3084519"/>
                </a:xfrm>
              </p:grpSpPr>
              <p:pic>
                <p:nvPicPr>
                  <p:cNvPr id="39" name="Content Placeholder 2">
                    <a:extLst>
                      <a:ext uri="{FF2B5EF4-FFF2-40B4-BE49-F238E27FC236}">
                        <a16:creationId xmlns:a16="http://schemas.microsoft.com/office/drawing/2014/main" id="{636B4A36-29C2-99C6-0BE9-FAB845BC1094}"/>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rcRect r="18303"/>
                  <a:stretch/>
                </p:blipFill>
                <p:spPr>
                  <a:xfrm rot="5400000">
                    <a:off x="763852" y="1708291"/>
                    <a:ext cx="3084519" cy="3775599"/>
                  </a:xfrm>
                  <a:prstGeom prst="rect">
                    <a:avLst/>
                  </a:prstGeom>
                </p:spPr>
              </p:pic>
              <p:sp>
                <p:nvSpPr>
                  <p:cNvPr id="40" name="Arrow: Circular 39">
                    <a:extLst>
                      <a:ext uri="{FF2B5EF4-FFF2-40B4-BE49-F238E27FC236}">
                        <a16:creationId xmlns:a16="http://schemas.microsoft.com/office/drawing/2014/main" id="{E16CFFB0-CBA0-F38D-0823-9A374EB1CB09}"/>
                      </a:ext>
                    </a:extLst>
                  </p:cNvPr>
                  <p:cNvSpPr/>
                  <p:nvPr/>
                </p:nvSpPr>
                <p:spPr>
                  <a:xfrm rot="16537771" flipV="1">
                    <a:off x="1281034" y="2841371"/>
                    <a:ext cx="2245809" cy="1916429"/>
                  </a:xfrm>
                  <a:prstGeom prst="circularArrow">
                    <a:avLst>
                      <a:gd name="adj1" fmla="val 1729"/>
                      <a:gd name="adj2" fmla="val 275722"/>
                      <a:gd name="adj3" fmla="val 20790335"/>
                      <a:gd name="adj4" fmla="val 19906875"/>
                      <a:gd name="adj5" fmla="val 35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ZA">
                      <a:solidFill>
                        <a:schemeClr val="tx1"/>
                      </a:solidFill>
                    </a:endParaRPr>
                  </a:p>
                </p:txBody>
              </p:sp>
              <p:sp>
                <p:nvSpPr>
                  <p:cNvPr id="41" name="Arrow: Circular 40">
                    <a:extLst>
                      <a:ext uri="{FF2B5EF4-FFF2-40B4-BE49-F238E27FC236}">
                        <a16:creationId xmlns:a16="http://schemas.microsoft.com/office/drawing/2014/main" id="{8D912C6B-6D4A-B498-6A08-0799E6FDC8B3}"/>
                      </a:ext>
                    </a:extLst>
                  </p:cNvPr>
                  <p:cNvSpPr/>
                  <p:nvPr/>
                </p:nvSpPr>
                <p:spPr>
                  <a:xfrm rot="5224784" flipV="1">
                    <a:off x="998866" y="2911169"/>
                    <a:ext cx="2245809" cy="1916429"/>
                  </a:xfrm>
                  <a:prstGeom prst="circularArrow">
                    <a:avLst>
                      <a:gd name="adj1" fmla="val 1729"/>
                      <a:gd name="adj2" fmla="val 275722"/>
                      <a:gd name="adj3" fmla="val 20790335"/>
                      <a:gd name="adj4" fmla="val 19906875"/>
                      <a:gd name="adj5" fmla="val 35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ZA">
                      <a:solidFill>
                        <a:schemeClr val="tx1"/>
                      </a:solidFill>
                    </a:endParaRPr>
                  </a:p>
                </p:txBody>
              </p:sp>
            </p:grpSp>
            <p:grpSp>
              <p:nvGrpSpPr>
                <p:cNvPr id="23" name="Group 22">
                  <a:extLst>
                    <a:ext uri="{FF2B5EF4-FFF2-40B4-BE49-F238E27FC236}">
                      <a16:creationId xmlns:a16="http://schemas.microsoft.com/office/drawing/2014/main" id="{972FFDDE-09F7-BA94-7B52-53DE0DC456C0}"/>
                    </a:ext>
                  </a:extLst>
                </p:cNvPr>
                <p:cNvGrpSpPr/>
                <p:nvPr/>
              </p:nvGrpSpPr>
              <p:grpSpPr>
                <a:xfrm rot="8251160">
                  <a:off x="10098834" y="4495243"/>
                  <a:ext cx="142450" cy="222342"/>
                  <a:chOff x="6346816" y="5509400"/>
                  <a:chExt cx="142450" cy="222342"/>
                </a:xfrm>
              </p:grpSpPr>
              <p:sp>
                <p:nvSpPr>
                  <p:cNvPr id="37" name="Rectangle: Rounded Corners 36">
                    <a:extLst>
                      <a:ext uri="{FF2B5EF4-FFF2-40B4-BE49-F238E27FC236}">
                        <a16:creationId xmlns:a16="http://schemas.microsoft.com/office/drawing/2014/main" id="{935B360B-A2EF-0371-135A-F0797F89E579}"/>
                      </a:ext>
                    </a:extLst>
                  </p:cNvPr>
                  <p:cNvSpPr/>
                  <p:nvPr/>
                </p:nvSpPr>
                <p:spPr>
                  <a:xfrm>
                    <a:off x="6443547" y="5509400"/>
                    <a:ext cx="45719" cy="222342"/>
                  </a:xfrm>
                  <a:prstGeom prst="round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8" name="Rectangle: Rounded Corners 37">
                    <a:extLst>
                      <a:ext uri="{FF2B5EF4-FFF2-40B4-BE49-F238E27FC236}">
                        <a16:creationId xmlns:a16="http://schemas.microsoft.com/office/drawing/2014/main" id="{C1B4FB7A-C9FF-101D-0573-472CDE4D0F62}"/>
                      </a:ext>
                    </a:extLst>
                  </p:cNvPr>
                  <p:cNvSpPr/>
                  <p:nvPr/>
                </p:nvSpPr>
                <p:spPr>
                  <a:xfrm>
                    <a:off x="6346816" y="5597447"/>
                    <a:ext cx="127913" cy="45719"/>
                  </a:xfrm>
                  <a:prstGeom prst="round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24" name="Group 23">
                  <a:extLst>
                    <a:ext uri="{FF2B5EF4-FFF2-40B4-BE49-F238E27FC236}">
                      <a16:creationId xmlns:a16="http://schemas.microsoft.com/office/drawing/2014/main" id="{18D9566E-8FB3-D34C-726A-17E57FBB4BEB}"/>
                    </a:ext>
                  </a:extLst>
                </p:cNvPr>
                <p:cNvGrpSpPr/>
                <p:nvPr/>
              </p:nvGrpSpPr>
              <p:grpSpPr>
                <a:xfrm rot="18959960">
                  <a:off x="8333639" y="2491548"/>
                  <a:ext cx="155287" cy="220558"/>
                  <a:chOff x="6346816" y="5509624"/>
                  <a:chExt cx="155287" cy="220558"/>
                </a:xfrm>
              </p:grpSpPr>
              <p:sp>
                <p:nvSpPr>
                  <p:cNvPr id="35" name="Rectangle: Rounded Corners 34">
                    <a:extLst>
                      <a:ext uri="{FF2B5EF4-FFF2-40B4-BE49-F238E27FC236}">
                        <a16:creationId xmlns:a16="http://schemas.microsoft.com/office/drawing/2014/main" id="{A8A70EAE-B95A-63F3-701A-B7ECADE3DF5D}"/>
                      </a:ext>
                    </a:extLst>
                  </p:cNvPr>
                  <p:cNvSpPr/>
                  <p:nvPr/>
                </p:nvSpPr>
                <p:spPr>
                  <a:xfrm>
                    <a:off x="6456384" y="5509624"/>
                    <a:ext cx="45719" cy="220558"/>
                  </a:xfrm>
                  <a:prstGeom prst="round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6" name="Rectangle: Rounded Corners 35">
                    <a:extLst>
                      <a:ext uri="{FF2B5EF4-FFF2-40B4-BE49-F238E27FC236}">
                        <a16:creationId xmlns:a16="http://schemas.microsoft.com/office/drawing/2014/main" id="{C4D2E33F-FC76-097B-FC4A-D83C8DFD389D}"/>
                      </a:ext>
                    </a:extLst>
                  </p:cNvPr>
                  <p:cNvSpPr/>
                  <p:nvPr/>
                </p:nvSpPr>
                <p:spPr>
                  <a:xfrm>
                    <a:off x="6346816" y="5597447"/>
                    <a:ext cx="127913" cy="45719"/>
                  </a:xfrm>
                  <a:prstGeom prst="round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25" name="Group 24">
                  <a:extLst>
                    <a:ext uri="{FF2B5EF4-FFF2-40B4-BE49-F238E27FC236}">
                      <a16:creationId xmlns:a16="http://schemas.microsoft.com/office/drawing/2014/main" id="{E1F0D73F-864A-FDBE-9E30-47BC05027A22}"/>
                    </a:ext>
                  </a:extLst>
                </p:cNvPr>
                <p:cNvGrpSpPr/>
                <p:nvPr/>
              </p:nvGrpSpPr>
              <p:grpSpPr>
                <a:xfrm rot="13588189">
                  <a:off x="8242994" y="4395231"/>
                  <a:ext cx="139883" cy="238279"/>
                  <a:chOff x="6346816" y="5498324"/>
                  <a:chExt cx="139883" cy="238279"/>
                </a:xfrm>
              </p:grpSpPr>
              <p:sp>
                <p:nvSpPr>
                  <p:cNvPr id="33" name="Rectangle: Rounded Corners 32">
                    <a:extLst>
                      <a:ext uri="{FF2B5EF4-FFF2-40B4-BE49-F238E27FC236}">
                        <a16:creationId xmlns:a16="http://schemas.microsoft.com/office/drawing/2014/main" id="{68CA3168-0D3D-F6D9-1CA3-DD8E531C4666}"/>
                      </a:ext>
                    </a:extLst>
                  </p:cNvPr>
                  <p:cNvSpPr/>
                  <p:nvPr/>
                </p:nvSpPr>
                <p:spPr>
                  <a:xfrm flipH="1">
                    <a:off x="6440980" y="5498324"/>
                    <a:ext cx="45719" cy="238279"/>
                  </a:xfrm>
                  <a:prstGeom prst="round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4" name="Rectangle: Rounded Corners 33">
                    <a:extLst>
                      <a:ext uri="{FF2B5EF4-FFF2-40B4-BE49-F238E27FC236}">
                        <a16:creationId xmlns:a16="http://schemas.microsoft.com/office/drawing/2014/main" id="{6ED15D14-0A57-6278-C764-89FAEBF26CA5}"/>
                      </a:ext>
                    </a:extLst>
                  </p:cNvPr>
                  <p:cNvSpPr/>
                  <p:nvPr/>
                </p:nvSpPr>
                <p:spPr>
                  <a:xfrm>
                    <a:off x="6346816" y="5597447"/>
                    <a:ext cx="127913" cy="45719"/>
                  </a:xfrm>
                  <a:prstGeom prst="round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26" name="Group 25">
                  <a:extLst>
                    <a:ext uri="{FF2B5EF4-FFF2-40B4-BE49-F238E27FC236}">
                      <a16:creationId xmlns:a16="http://schemas.microsoft.com/office/drawing/2014/main" id="{A8CE34F7-BE39-CC9A-4882-BE7106EB96A4}"/>
                    </a:ext>
                  </a:extLst>
                </p:cNvPr>
                <p:cNvGrpSpPr/>
                <p:nvPr/>
              </p:nvGrpSpPr>
              <p:grpSpPr>
                <a:xfrm rot="2785270">
                  <a:off x="10248205" y="2619693"/>
                  <a:ext cx="131346" cy="246894"/>
                  <a:chOff x="6346816" y="5494548"/>
                  <a:chExt cx="131346" cy="246894"/>
                </a:xfrm>
              </p:grpSpPr>
              <p:sp>
                <p:nvSpPr>
                  <p:cNvPr id="31" name="Rectangle: Rounded Corners 30">
                    <a:extLst>
                      <a:ext uri="{FF2B5EF4-FFF2-40B4-BE49-F238E27FC236}">
                        <a16:creationId xmlns:a16="http://schemas.microsoft.com/office/drawing/2014/main" id="{24FA5232-9A2E-1940-0DD8-A5B35685BE80}"/>
                      </a:ext>
                    </a:extLst>
                  </p:cNvPr>
                  <p:cNvSpPr/>
                  <p:nvPr/>
                </p:nvSpPr>
                <p:spPr>
                  <a:xfrm>
                    <a:off x="6432443" y="5494548"/>
                    <a:ext cx="45719" cy="246894"/>
                  </a:xfrm>
                  <a:prstGeom prst="round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Rectangle: Rounded Corners 31">
                    <a:extLst>
                      <a:ext uri="{FF2B5EF4-FFF2-40B4-BE49-F238E27FC236}">
                        <a16:creationId xmlns:a16="http://schemas.microsoft.com/office/drawing/2014/main" id="{4AE48AC3-674C-FD1F-0D91-B2143895BA61}"/>
                      </a:ext>
                    </a:extLst>
                  </p:cNvPr>
                  <p:cNvSpPr/>
                  <p:nvPr/>
                </p:nvSpPr>
                <p:spPr>
                  <a:xfrm>
                    <a:off x="6346816" y="5597447"/>
                    <a:ext cx="127913" cy="45719"/>
                  </a:xfrm>
                  <a:prstGeom prst="round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27" name="Arrow: Down 26">
                  <a:extLst>
                    <a:ext uri="{FF2B5EF4-FFF2-40B4-BE49-F238E27FC236}">
                      <a16:creationId xmlns:a16="http://schemas.microsoft.com/office/drawing/2014/main" id="{013AB10C-72AE-7E32-9DDA-17D71A5C282D}"/>
                    </a:ext>
                  </a:extLst>
                </p:cNvPr>
                <p:cNvSpPr/>
                <p:nvPr/>
              </p:nvSpPr>
              <p:spPr>
                <a:xfrm rot="2960790">
                  <a:off x="9868432" y="4637937"/>
                  <a:ext cx="157496" cy="382832"/>
                </a:xfrm>
                <a:prstGeom prst="downArrow">
                  <a:avLst>
                    <a:gd name="adj1" fmla="val 19427"/>
                    <a:gd name="adj2" fmla="val 52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8" name="Arrow: Down 27">
                  <a:extLst>
                    <a:ext uri="{FF2B5EF4-FFF2-40B4-BE49-F238E27FC236}">
                      <a16:creationId xmlns:a16="http://schemas.microsoft.com/office/drawing/2014/main" id="{CDC52C4F-A156-84A3-C8A5-A20F910EAEEB}"/>
                    </a:ext>
                  </a:extLst>
                </p:cNvPr>
                <p:cNvSpPr/>
                <p:nvPr/>
              </p:nvSpPr>
              <p:spPr>
                <a:xfrm rot="18916849">
                  <a:off x="10456607" y="2814490"/>
                  <a:ext cx="157496" cy="382832"/>
                </a:xfrm>
                <a:prstGeom prst="downArrow">
                  <a:avLst>
                    <a:gd name="adj1" fmla="val 19427"/>
                    <a:gd name="adj2" fmla="val 52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Arrow: Down 28">
                  <a:extLst>
                    <a:ext uri="{FF2B5EF4-FFF2-40B4-BE49-F238E27FC236}">
                      <a16:creationId xmlns:a16="http://schemas.microsoft.com/office/drawing/2014/main" id="{AC648AD6-1296-5295-0188-37FE637B722A}"/>
                    </a:ext>
                  </a:extLst>
                </p:cNvPr>
                <p:cNvSpPr/>
                <p:nvPr/>
              </p:nvSpPr>
              <p:spPr>
                <a:xfrm rot="8488851">
                  <a:off x="8024070" y="4048412"/>
                  <a:ext cx="157496" cy="382832"/>
                </a:xfrm>
                <a:prstGeom prst="downArrow">
                  <a:avLst>
                    <a:gd name="adj1" fmla="val 19427"/>
                    <a:gd name="adj2" fmla="val 52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Arrow: Down 29">
                  <a:extLst>
                    <a:ext uri="{FF2B5EF4-FFF2-40B4-BE49-F238E27FC236}">
                      <a16:creationId xmlns:a16="http://schemas.microsoft.com/office/drawing/2014/main" id="{AD8A4FCB-DF5F-4717-DC70-061BC143415B}"/>
                    </a:ext>
                  </a:extLst>
                </p:cNvPr>
                <p:cNvSpPr/>
                <p:nvPr/>
              </p:nvSpPr>
              <p:spPr>
                <a:xfrm rot="13829184">
                  <a:off x="8619205" y="2219633"/>
                  <a:ext cx="157496" cy="382832"/>
                </a:xfrm>
                <a:prstGeom prst="downArrow">
                  <a:avLst>
                    <a:gd name="adj1" fmla="val 19427"/>
                    <a:gd name="adj2" fmla="val 52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sp>
          <p:nvSpPr>
            <p:cNvPr id="18" name="TextBox 17">
              <a:extLst>
                <a:ext uri="{FF2B5EF4-FFF2-40B4-BE49-F238E27FC236}">
                  <a16:creationId xmlns:a16="http://schemas.microsoft.com/office/drawing/2014/main" id="{17F19FF7-2CCF-D834-62DD-E892CC68F548}"/>
                </a:ext>
              </a:extLst>
            </p:cNvPr>
            <p:cNvSpPr txBox="1"/>
            <p:nvPr/>
          </p:nvSpPr>
          <p:spPr>
            <a:xfrm>
              <a:off x="8424453" y="4980541"/>
              <a:ext cx="1775759" cy="864870"/>
            </a:xfrm>
            <a:prstGeom prst="rect">
              <a:avLst/>
            </a:prstGeom>
            <a:noFill/>
          </p:spPr>
          <p:txBody>
            <a:bodyPr wrap="square" rtlCol="0">
              <a:spAutoFit/>
            </a:bodyPr>
            <a:lstStyle/>
            <a:p>
              <a:pPr>
                <a:spcBef>
                  <a:spcPts val="1000"/>
                </a:spcBef>
                <a:buClr>
                  <a:schemeClr val="accent2"/>
                </a:buClr>
              </a:pPr>
              <a:r>
                <a:rPr lang="en-ZA" dirty="0">
                  <a:solidFill>
                    <a:srgbClr val="4D5356"/>
                  </a:solidFill>
                  <a:latin typeface="Calibri Light" panose="020F0302020204030204" pitchFamily="34" charset="0"/>
                  <a:cs typeface="Calibri Light" panose="020F0302020204030204" pitchFamily="34" charset="0"/>
                </a:rPr>
                <a:t>Blade rotation</a:t>
              </a:r>
            </a:p>
          </p:txBody>
        </p:sp>
        <p:sp>
          <p:nvSpPr>
            <p:cNvPr id="19" name="TextBox 18">
              <a:extLst>
                <a:ext uri="{FF2B5EF4-FFF2-40B4-BE49-F238E27FC236}">
                  <a16:creationId xmlns:a16="http://schemas.microsoft.com/office/drawing/2014/main" id="{BA1A8089-3936-664F-9237-02EA31D701C2}"/>
                </a:ext>
              </a:extLst>
            </p:cNvPr>
            <p:cNvSpPr txBox="1"/>
            <p:nvPr/>
          </p:nvSpPr>
          <p:spPr>
            <a:xfrm>
              <a:off x="10475156" y="5088311"/>
              <a:ext cx="1390514" cy="369332"/>
            </a:xfrm>
            <a:prstGeom prst="rect">
              <a:avLst/>
            </a:prstGeom>
            <a:noFill/>
          </p:spPr>
          <p:txBody>
            <a:bodyPr wrap="square" rtlCol="0">
              <a:spAutoFit/>
            </a:bodyPr>
            <a:lstStyle/>
            <a:p>
              <a:pPr>
                <a:spcBef>
                  <a:spcPts val="1000"/>
                </a:spcBef>
                <a:buClr>
                  <a:schemeClr val="accent2"/>
                </a:buClr>
              </a:pPr>
              <a:r>
                <a:rPr lang="en-ZA" dirty="0">
                  <a:solidFill>
                    <a:schemeClr val="accent6">
                      <a:lumMod val="50000"/>
                    </a:schemeClr>
                  </a:solidFill>
                  <a:latin typeface="Calibri Light" panose="020F0302020204030204" pitchFamily="34" charset="0"/>
                  <a:cs typeface="Calibri Light" panose="020F0302020204030204" pitchFamily="34" charset="0"/>
                </a:rPr>
                <a:t>Tip</a:t>
              </a:r>
              <a:r>
                <a:rPr lang="en-ZA" dirty="0">
                  <a:solidFill>
                    <a:srgbClr val="4D5356"/>
                  </a:solidFill>
                  <a:latin typeface="Calibri Light" panose="020F0302020204030204" pitchFamily="34" charset="0"/>
                  <a:cs typeface="Calibri Light" panose="020F0302020204030204" pitchFamily="34" charset="0"/>
                </a:rPr>
                <a:t> </a:t>
              </a:r>
              <a:r>
                <a:rPr lang="en-ZA" dirty="0">
                  <a:solidFill>
                    <a:schemeClr val="accent6">
                      <a:lumMod val="50000"/>
                    </a:schemeClr>
                  </a:solidFill>
                  <a:latin typeface="Calibri Light" panose="020F0302020204030204" pitchFamily="34" charset="0"/>
                  <a:cs typeface="Calibri Light" panose="020F0302020204030204" pitchFamily="34" charset="0"/>
                </a:rPr>
                <a:t>thrust</a:t>
              </a:r>
            </a:p>
          </p:txBody>
        </p:sp>
      </p:grpSp>
      <p:sp>
        <p:nvSpPr>
          <p:cNvPr id="46" name="Rectangle: Rounded Corners 45">
            <a:extLst>
              <a:ext uri="{FF2B5EF4-FFF2-40B4-BE49-F238E27FC236}">
                <a16:creationId xmlns:a16="http://schemas.microsoft.com/office/drawing/2014/main" id="{033E42A0-D685-9AB9-6227-40862B72BB2C}"/>
              </a:ext>
            </a:extLst>
          </p:cNvPr>
          <p:cNvSpPr/>
          <p:nvPr/>
        </p:nvSpPr>
        <p:spPr>
          <a:xfrm>
            <a:off x="6085277" y="1337455"/>
            <a:ext cx="6133777" cy="5243513"/>
          </a:xfrm>
          <a:prstGeom prst="roundRect">
            <a:avLst>
              <a:gd name="adj" fmla="val 0"/>
            </a:avLst>
          </a:prstGeom>
          <a:solidFill>
            <a:schemeClr val="accent3">
              <a:alpha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ZA"/>
          </a:p>
        </p:txBody>
      </p:sp>
      <p:sp>
        <p:nvSpPr>
          <p:cNvPr id="50" name="Rectangle: Rounded Corners 49">
            <a:extLst>
              <a:ext uri="{FF2B5EF4-FFF2-40B4-BE49-F238E27FC236}">
                <a16:creationId xmlns:a16="http://schemas.microsoft.com/office/drawing/2014/main" id="{9764B1D8-7A2A-FB0F-DE95-0FB73BCC8492}"/>
              </a:ext>
            </a:extLst>
          </p:cNvPr>
          <p:cNvSpPr/>
          <p:nvPr/>
        </p:nvSpPr>
        <p:spPr>
          <a:xfrm>
            <a:off x="-6582973" y="678087"/>
            <a:ext cx="4073282" cy="5243513"/>
          </a:xfrm>
          <a:prstGeom prst="roundRect">
            <a:avLst>
              <a:gd name="adj" fmla="val 0"/>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ZA"/>
          </a:p>
        </p:txBody>
      </p:sp>
      <p:sp>
        <p:nvSpPr>
          <p:cNvPr id="45" name="Text Placeholder 2">
            <a:extLst>
              <a:ext uri="{FF2B5EF4-FFF2-40B4-BE49-F238E27FC236}">
                <a16:creationId xmlns:a16="http://schemas.microsoft.com/office/drawing/2014/main" id="{B1388CB5-9A04-206F-4987-37C289C0F994}"/>
              </a:ext>
            </a:extLst>
          </p:cNvPr>
          <p:cNvSpPr txBox="1">
            <a:spLocks/>
          </p:cNvSpPr>
          <p:nvPr/>
        </p:nvSpPr>
        <p:spPr>
          <a:xfrm>
            <a:off x="6602647" y="1324760"/>
            <a:ext cx="3251178" cy="644993"/>
          </a:xfrm>
          <a:prstGeom prst="rect">
            <a:avLst/>
          </a:prstGeom>
        </p:spPr>
        <p:txBody>
          <a:bodyPr vert="horz" lIns="91440" tIns="45720" rIns="91440" bIns="45720" rtlCol="0" anchor="ctr">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0" i="0" kern="1200" dirty="0">
                <a:solidFill>
                  <a:schemeClr val="accent2"/>
                </a:solidFill>
                <a:latin typeface="Trebuchet MS" panose="020B0703020202090204" pitchFamily="34" charset="0"/>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2">
                    <a:lumMod val="50000"/>
                  </a:schemeClr>
                </a:solidFill>
              </a:rPr>
              <a:t>Pitch Control</a:t>
            </a:r>
            <a:endParaRPr lang="en-ZA" dirty="0">
              <a:solidFill>
                <a:schemeClr val="bg2">
                  <a:lumMod val="50000"/>
                </a:schemeClr>
              </a:solidFill>
            </a:endParaRPr>
          </a:p>
        </p:txBody>
      </p:sp>
      <p:sp>
        <p:nvSpPr>
          <p:cNvPr id="53" name="Content Placeholder 1">
            <a:extLst>
              <a:ext uri="{FF2B5EF4-FFF2-40B4-BE49-F238E27FC236}">
                <a16:creationId xmlns:a16="http://schemas.microsoft.com/office/drawing/2014/main" id="{EDB1C0E8-FE5F-B91C-C454-BD075EDC5057}"/>
              </a:ext>
            </a:extLst>
          </p:cNvPr>
          <p:cNvSpPr txBox="1">
            <a:spLocks/>
          </p:cNvSpPr>
          <p:nvPr/>
        </p:nvSpPr>
        <p:spPr>
          <a:xfrm>
            <a:off x="518668" y="2075966"/>
            <a:ext cx="5577332" cy="1772174"/>
          </a:xfrm>
          <a:prstGeom prst="rect">
            <a:avLst/>
          </a:prstGeom>
        </p:spPr>
        <p:txBody>
          <a:bodyPr vert="horz" lIns="91440" tIns="45720" rIns="91440" bIns="45720" rtlCol="0">
            <a:normAutofit fontScale="77500" lnSpcReduction="2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sz="2400" b="0" i="0" kern="1200">
                <a:solidFill>
                  <a:schemeClr val="bg2"/>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lnSpc>
                <a:spcPct val="110000"/>
              </a:lnSpc>
              <a:buFont typeface="Arial" panose="020B0604020202020204" pitchFamily="34" charset="0"/>
              <a:buChar char="•"/>
            </a:pPr>
            <a:r>
              <a:rPr lang="en-US" sz="2600" dirty="0">
                <a:solidFill>
                  <a:schemeClr val="tx1"/>
                </a:solidFill>
              </a:rPr>
              <a:t>Tip Thrust uses propulsion on the rotor to create a torque</a:t>
            </a:r>
          </a:p>
          <a:p>
            <a:pPr marL="228600" indent="-228600">
              <a:lnSpc>
                <a:spcPct val="110000"/>
              </a:lnSpc>
              <a:buFont typeface="Arial" panose="020B0604020202020204" pitchFamily="34" charset="0"/>
              <a:buChar char="•"/>
            </a:pPr>
            <a:r>
              <a:rPr lang="en-US" sz="2600" dirty="0">
                <a:solidFill>
                  <a:schemeClr val="tx1"/>
                </a:solidFill>
              </a:rPr>
              <a:t>Removes the need for a tail rotor</a:t>
            </a:r>
          </a:p>
          <a:p>
            <a:pPr marL="228600" indent="-228600">
              <a:lnSpc>
                <a:spcPct val="110000"/>
              </a:lnSpc>
              <a:buFont typeface="Arial" panose="020B0604020202020204" pitchFamily="34" charset="0"/>
              <a:buChar char="•"/>
            </a:pPr>
            <a:r>
              <a:rPr lang="en-US" sz="2600" dirty="0">
                <a:solidFill>
                  <a:schemeClr val="tx1"/>
                </a:solidFill>
              </a:rPr>
              <a:t>There is no reaction toque such as in traditional helicopters</a:t>
            </a:r>
          </a:p>
          <a:p>
            <a:pPr marL="342900" indent="-342900">
              <a:buFont typeface="Arial" panose="020B0604020202020204" pitchFamily="34" charset="0"/>
              <a:buChar char="•"/>
            </a:pPr>
            <a:endParaRPr lang="en-US" dirty="0">
              <a:solidFill>
                <a:schemeClr val="bg2">
                  <a:lumMod val="50000"/>
                </a:schemeClr>
              </a:solidFill>
            </a:endParaRPr>
          </a:p>
          <a:p>
            <a:pPr marL="342900" indent="-342900">
              <a:buFont typeface="Arial" panose="020B0604020202020204" pitchFamily="34" charset="0"/>
              <a:buChar char="•"/>
            </a:pPr>
            <a:endParaRPr lang="en-US" dirty="0">
              <a:solidFill>
                <a:schemeClr val="bg2">
                  <a:lumMod val="50000"/>
                </a:schemeClr>
              </a:solidFill>
            </a:endParaRPr>
          </a:p>
          <a:p>
            <a:pPr marL="342900" indent="-342900">
              <a:buFont typeface="Arial" panose="020B0604020202020204" pitchFamily="34" charset="0"/>
              <a:buChar char="•"/>
            </a:pPr>
            <a:endParaRPr lang="en-ZA" dirty="0">
              <a:solidFill>
                <a:schemeClr val="bg2">
                  <a:lumMod val="50000"/>
                </a:schemeClr>
              </a:solidFill>
            </a:endParaRPr>
          </a:p>
        </p:txBody>
      </p:sp>
      <p:sp>
        <p:nvSpPr>
          <p:cNvPr id="54" name="Content Placeholder 1">
            <a:extLst>
              <a:ext uri="{FF2B5EF4-FFF2-40B4-BE49-F238E27FC236}">
                <a16:creationId xmlns:a16="http://schemas.microsoft.com/office/drawing/2014/main" id="{7D6B94B3-6091-A7A8-461C-ACF491384E70}"/>
              </a:ext>
            </a:extLst>
          </p:cNvPr>
          <p:cNvSpPr txBox="1">
            <a:spLocks/>
          </p:cNvSpPr>
          <p:nvPr/>
        </p:nvSpPr>
        <p:spPr>
          <a:xfrm>
            <a:off x="6602647" y="2020962"/>
            <a:ext cx="3453280" cy="2511420"/>
          </a:xfrm>
          <a:prstGeom prst="rect">
            <a:avLst/>
          </a:prstGeom>
        </p:spPr>
        <p:txBody>
          <a:bodyPr vert="horz" lIns="91440" tIns="45720" rIns="91440" bIns="45720" rtlCol="0">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sz="2400" b="0" i="0" kern="1200">
                <a:solidFill>
                  <a:schemeClr val="bg2"/>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lnSpc>
                <a:spcPct val="110000"/>
              </a:lnSpc>
              <a:buFont typeface="Arial" panose="020B0604020202020204" pitchFamily="34" charset="0"/>
              <a:buChar char="•"/>
            </a:pPr>
            <a:r>
              <a:rPr lang="en-US" sz="2200" dirty="0">
                <a:solidFill>
                  <a:schemeClr val="tx1"/>
                </a:solidFill>
              </a:rPr>
              <a:t>Two motors on each Rotor instead of a swashplate </a:t>
            </a:r>
          </a:p>
          <a:p>
            <a:pPr marL="228600" indent="-228600">
              <a:lnSpc>
                <a:spcPct val="110000"/>
              </a:lnSpc>
              <a:buFont typeface="Arial" panose="020B0604020202020204" pitchFamily="34" charset="0"/>
              <a:buChar char="•"/>
            </a:pPr>
            <a:r>
              <a:rPr lang="en-US" sz="2200" dirty="0">
                <a:solidFill>
                  <a:schemeClr val="tx1"/>
                </a:solidFill>
              </a:rPr>
              <a:t>Differential thrust creates a moment</a:t>
            </a:r>
          </a:p>
          <a:p>
            <a:pPr marL="228600" indent="-228600">
              <a:lnSpc>
                <a:spcPct val="110000"/>
              </a:lnSpc>
              <a:buFont typeface="Arial" panose="020B0604020202020204" pitchFamily="34" charset="0"/>
              <a:buChar char="•"/>
            </a:pPr>
            <a:r>
              <a:rPr lang="en-US" sz="2200" dirty="0">
                <a:solidFill>
                  <a:schemeClr val="tx1"/>
                </a:solidFill>
              </a:rPr>
              <a:t>Removes the need for a swashplate</a:t>
            </a:r>
            <a:endParaRPr lang="en-US" sz="2200" dirty="0">
              <a:solidFill>
                <a:schemeClr val="bg2">
                  <a:lumMod val="50000"/>
                </a:schemeClr>
              </a:solidFill>
            </a:endParaRPr>
          </a:p>
          <a:p>
            <a:pPr marL="342900" indent="-342900">
              <a:buFont typeface="Arial" panose="020B0604020202020204" pitchFamily="34" charset="0"/>
              <a:buChar char="•"/>
            </a:pPr>
            <a:endParaRPr lang="en-US" dirty="0">
              <a:solidFill>
                <a:schemeClr val="bg2">
                  <a:lumMod val="50000"/>
                </a:schemeClr>
              </a:solidFill>
            </a:endParaRPr>
          </a:p>
          <a:p>
            <a:pPr marL="342900" indent="-342900">
              <a:buFont typeface="Arial" panose="020B0604020202020204" pitchFamily="34" charset="0"/>
              <a:buChar char="•"/>
            </a:pPr>
            <a:endParaRPr lang="en-ZA" dirty="0">
              <a:solidFill>
                <a:schemeClr val="bg2">
                  <a:lumMod val="50000"/>
                </a:schemeClr>
              </a:solidFill>
            </a:endParaRPr>
          </a:p>
        </p:txBody>
      </p:sp>
      <p:sp>
        <p:nvSpPr>
          <p:cNvPr id="59" name="Rectangle: Rounded Corners 58">
            <a:extLst>
              <a:ext uri="{FF2B5EF4-FFF2-40B4-BE49-F238E27FC236}">
                <a16:creationId xmlns:a16="http://schemas.microsoft.com/office/drawing/2014/main" id="{2A8807DC-FA0F-4CA7-8D2A-D0DF154C13A7}"/>
              </a:ext>
            </a:extLst>
          </p:cNvPr>
          <p:cNvSpPr/>
          <p:nvPr/>
        </p:nvSpPr>
        <p:spPr>
          <a:xfrm>
            <a:off x="-921355" y="1512181"/>
            <a:ext cx="617963" cy="5243513"/>
          </a:xfrm>
          <a:prstGeom prst="roundRect">
            <a:avLst>
              <a:gd name="adj" fmla="val 0"/>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ZA"/>
          </a:p>
        </p:txBody>
      </p:sp>
      <p:pic>
        <p:nvPicPr>
          <p:cNvPr id="58" name="Picture 57" descr="A diagram of a function&#10;&#10;Description automatically generated">
            <a:extLst>
              <a:ext uri="{FF2B5EF4-FFF2-40B4-BE49-F238E27FC236}">
                <a16:creationId xmlns:a16="http://schemas.microsoft.com/office/drawing/2014/main" id="{32337F9A-9CD1-439B-A3B1-A9CB478B2B6E}"/>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colorTemperature colorTemp="4700"/>
                    </a14:imgEffect>
                    <a14:imgEffect>
                      <a14:saturation sat="400000"/>
                    </a14:imgEffect>
                    <a14:imgEffect>
                      <a14:brightnessContrast bright="20000" contrast="-40000"/>
                    </a14:imgEffect>
                  </a14:imgLayer>
                </a14:imgProps>
              </a:ext>
            </a:extLst>
          </a:blip>
          <a:stretch>
            <a:fillRect/>
          </a:stretch>
        </p:blipFill>
        <p:spPr>
          <a:xfrm>
            <a:off x="6508194" y="4286051"/>
            <a:ext cx="2868862" cy="2260245"/>
          </a:xfrm>
          <a:prstGeom prst="rect">
            <a:avLst/>
          </a:prstGeom>
        </p:spPr>
      </p:pic>
      <p:pic>
        <p:nvPicPr>
          <p:cNvPr id="43" name="Content Placeholder 42" descr="A drawing of a fish&#10;&#10;Description automatically generated">
            <a:extLst>
              <a:ext uri="{FF2B5EF4-FFF2-40B4-BE49-F238E27FC236}">
                <a16:creationId xmlns:a16="http://schemas.microsoft.com/office/drawing/2014/main" id="{27475A8D-7743-645F-F5E3-9D9CE214964E}"/>
              </a:ext>
            </a:extLst>
          </p:cNvPr>
          <p:cNvPicPr>
            <a:picLocks noGrp="1" noChangeAspect="1"/>
          </p:cNvPicPr>
          <p:nvPr>
            <p:ph idx="1"/>
          </p:nvPr>
        </p:nvPicPr>
        <p:blipFill>
          <a:blip r:embed="rId7">
            <a:clrChange>
              <a:clrFrom>
                <a:srgbClr val="FFFFFF"/>
              </a:clrFrom>
              <a:clrTo>
                <a:srgbClr val="FFFFFF">
                  <a:alpha val="0"/>
                </a:srgbClr>
              </a:clrTo>
            </a:clrChange>
          </a:blip>
          <a:srcRect l="4056" r="6182"/>
          <a:stretch/>
        </p:blipFill>
        <p:spPr>
          <a:xfrm flipH="1">
            <a:off x="9685655" y="1502686"/>
            <a:ext cx="2468043" cy="4347410"/>
          </a:xfrm>
        </p:spPr>
      </p:pic>
      <p:sp>
        <p:nvSpPr>
          <p:cNvPr id="63" name="Photo by ...">
            <a:extLst>
              <a:ext uri="{FF2B5EF4-FFF2-40B4-BE49-F238E27FC236}">
                <a16:creationId xmlns:a16="http://schemas.microsoft.com/office/drawing/2014/main" id="{F8BE5FF3-E900-A573-A067-32C2831165F0}"/>
              </a:ext>
            </a:extLst>
          </p:cNvPr>
          <p:cNvSpPr txBox="1"/>
          <p:nvPr/>
        </p:nvSpPr>
        <p:spPr>
          <a:xfrm>
            <a:off x="-12236" y="6267400"/>
            <a:ext cx="1594207" cy="230832"/>
          </a:xfrm>
          <a:prstGeom prst="rect">
            <a:avLst/>
          </a:prstGeom>
          <a:noFill/>
        </p:spPr>
        <p:txBody>
          <a:bodyPr wrap="square" rtlCol="0">
            <a:spAutoFit/>
          </a:bodyPr>
          <a:lstStyle/>
          <a:p>
            <a:pPr algn="r"/>
            <a:r>
              <a:rPr lang="en-GB" sz="900" dirty="0">
                <a:solidFill>
                  <a:schemeClr val="accent4"/>
                </a:solidFill>
                <a:latin typeface="Trebuchet MS" panose="020B0703020202090204" pitchFamily="34" charset="0"/>
              </a:rPr>
              <a:t>Photo by </a:t>
            </a:r>
            <a:r>
              <a:rPr lang="en-GB" sz="900" dirty="0" err="1">
                <a:solidFill>
                  <a:schemeClr val="accent4"/>
                </a:solidFill>
                <a:latin typeface="Trebuchet MS" panose="020B0703020202090204" pitchFamily="34" charset="0"/>
              </a:rPr>
              <a:t>Kositskaya</a:t>
            </a:r>
            <a:r>
              <a:rPr lang="en-GB" sz="900" dirty="0">
                <a:solidFill>
                  <a:schemeClr val="accent4"/>
                </a:solidFill>
                <a:latin typeface="Trebuchet MS" panose="020B0703020202090204" pitchFamily="34" charset="0"/>
              </a:rPr>
              <a:t> Olga</a:t>
            </a:r>
          </a:p>
        </p:txBody>
      </p:sp>
      <p:sp>
        <p:nvSpPr>
          <p:cNvPr id="64" name="Photo by ...">
            <a:extLst>
              <a:ext uri="{FF2B5EF4-FFF2-40B4-BE49-F238E27FC236}">
                <a16:creationId xmlns:a16="http://schemas.microsoft.com/office/drawing/2014/main" id="{DA854C5C-926C-D465-5A8A-10BEC5BCCB3B}"/>
              </a:ext>
            </a:extLst>
          </p:cNvPr>
          <p:cNvSpPr txBox="1"/>
          <p:nvPr/>
        </p:nvSpPr>
        <p:spPr>
          <a:xfrm>
            <a:off x="10711543" y="6489434"/>
            <a:ext cx="1480457" cy="400110"/>
          </a:xfrm>
          <a:prstGeom prst="rect">
            <a:avLst/>
          </a:prstGeom>
          <a:noFill/>
        </p:spPr>
        <p:txBody>
          <a:bodyPr wrap="square" rtlCol="0">
            <a:spAutoFit/>
          </a:bodyPr>
          <a:lstStyle/>
          <a:p>
            <a:pPr algn="r"/>
            <a:r>
              <a:rPr lang="en-GB" sz="2000" dirty="0">
                <a:latin typeface="Trebuchet MS" panose="020B0703020202090204" pitchFamily="34" charset="0"/>
              </a:rPr>
              <a:t>4</a:t>
            </a:r>
          </a:p>
        </p:txBody>
      </p:sp>
      <p:cxnSp>
        <p:nvCxnSpPr>
          <p:cNvPr id="68" name="Straight Connector 67">
            <a:extLst>
              <a:ext uri="{FF2B5EF4-FFF2-40B4-BE49-F238E27FC236}">
                <a16:creationId xmlns:a16="http://schemas.microsoft.com/office/drawing/2014/main" id="{F5EAAC7D-5CEB-52F7-B91C-C86BFDF1AE0B}"/>
              </a:ext>
            </a:extLst>
          </p:cNvPr>
          <p:cNvCxnSpPr/>
          <p:nvPr/>
        </p:nvCxnSpPr>
        <p:spPr>
          <a:xfrm>
            <a:off x="6769894" y="5384006"/>
            <a:ext cx="0" cy="966788"/>
          </a:xfrm>
          <a:prstGeom prst="line">
            <a:avLst/>
          </a:prstGeom>
          <a:ln w="19050">
            <a:prstDash val="lgDash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930BDFA-07AB-07DB-7D72-52C35A730FA4}"/>
              </a:ext>
            </a:extLst>
          </p:cNvPr>
          <p:cNvCxnSpPr>
            <a:cxnSpLocks/>
          </p:cNvCxnSpPr>
          <p:nvPr/>
        </p:nvCxnSpPr>
        <p:spPr>
          <a:xfrm>
            <a:off x="7048501" y="4819650"/>
            <a:ext cx="0" cy="1526584"/>
          </a:xfrm>
          <a:prstGeom prst="line">
            <a:avLst/>
          </a:prstGeom>
          <a:ln w="19050">
            <a:prstDash val="lgDash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79DD515-FA99-1491-B67F-7C6F4B53793F}"/>
              </a:ext>
            </a:extLst>
          </p:cNvPr>
          <p:cNvCxnSpPr>
            <a:cxnSpLocks/>
          </p:cNvCxnSpPr>
          <p:nvPr/>
        </p:nvCxnSpPr>
        <p:spPr>
          <a:xfrm>
            <a:off x="7339015" y="4488163"/>
            <a:ext cx="0" cy="1862631"/>
          </a:xfrm>
          <a:prstGeom prst="line">
            <a:avLst/>
          </a:prstGeom>
          <a:ln w="19050">
            <a:prstDash val="lgDash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9FD930D-F36A-DFFB-37EA-53535B15C349}"/>
              </a:ext>
            </a:extLst>
          </p:cNvPr>
          <p:cNvCxnSpPr>
            <a:cxnSpLocks/>
          </p:cNvCxnSpPr>
          <p:nvPr/>
        </p:nvCxnSpPr>
        <p:spPr>
          <a:xfrm>
            <a:off x="7639051" y="4843102"/>
            <a:ext cx="0" cy="1526584"/>
          </a:xfrm>
          <a:prstGeom prst="line">
            <a:avLst/>
          </a:prstGeom>
          <a:ln w="19050">
            <a:prstDash val="lgDash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CBFFC8-094E-A2D6-1AB3-CC6C758ED707}"/>
              </a:ext>
            </a:extLst>
          </p:cNvPr>
          <p:cNvCxnSpPr>
            <a:cxnSpLocks/>
          </p:cNvCxnSpPr>
          <p:nvPr/>
        </p:nvCxnSpPr>
        <p:spPr>
          <a:xfrm>
            <a:off x="7860507" y="5384006"/>
            <a:ext cx="0" cy="966788"/>
          </a:xfrm>
          <a:prstGeom prst="line">
            <a:avLst/>
          </a:prstGeom>
          <a:ln w="19050">
            <a:prstDash val="lgDash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70E877A-9577-A192-DC29-8F65465425AC}"/>
              </a:ext>
            </a:extLst>
          </p:cNvPr>
          <p:cNvCxnSpPr>
            <a:cxnSpLocks/>
          </p:cNvCxnSpPr>
          <p:nvPr/>
        </p:nvCxnSpPr>
        <p:spPr>
          <a:xfrm>
            <a:off x="8134351" y="6032449"/>
            <a:ext cx="0" cy="313785"/>
          </a:xfrm>
          <a:prstGeom prst="line">
            <a:avLst/>
          </a:prstGeom>
          <a:ln w="19050">
            <a:prstDash val="lgDash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1980E05-FF69-3502-BDC9-CEC6E95B80E3}"/>
              </a:ext>
            </a:extLst>
          </p:cNvPr>
          <p:cNvCxnSpPr>
            <a:cxnSpLocks/>
          </p:cNvCxnSpPr>
          <p:nvPr/>
        </p:nvCxnSpPr>
        <p:spPr>
          <a:xfrm>
            <a:off x="8446294" y="6306676"/>
            <a:ext cx="0" cy="63010"/>
          </a:xfrm>
          <a:prstGeom prst="line">
            <a:avLst/>
          </a:prstGeom>
          <a:ln w="19050">
            <a:prstDash val="lgDash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572A71C-90FE-D753-8480-98F32D68FC81}"/>
              </a:ext>
            </a:extLst>
          </p:cNvPr>
          <p:cNvCxnSpPr>
            <a:cxnSpLocks/>
          </p:cNvCxnSpPr>
          <p:nvPr/>
        </p:nvCxnSpPr>
        <p:spPr>
          <a:xfrm>
            <a:off x="8734425" y="6122887"/>
            <a:ext cx="0" cy="227907"/>
          </a:xfrm>
          <a:prstGeom prst="line">
            <a:avLst/>
          </a:prstGeom>
          <a:ln w="19050">
            <a:prstDash val="lgDash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4DA5BF9-3C76-6DE1-ADDF-FB9C661D963E}"/>
              </a:ext>
            </a:extLst>
          </p:cNvPr>
          <p:cNvCxnSpPr>
            <a:cxnSpLocks/>
          </p:cNvCxnSpPr>
          <p:nvPr/>
        </p:nvCxnSpPr>
        <p:spPr>
          <a:xfrm>
            <a:off x="8984456" y="5384006"/>
            <a:ext cx="0" cy="942836"/>
          </a:xfrm>
          <a:prstGeom prst="line">
            <a:avLst/>
          </a:prstGeom>
          <a:ln w="19050">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680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800BA913-C503-9F49-8946-449DB1E2B948}"/>
              </a:ext>
            </a:extLst>
          </p:cNvPr>
          <p:cNvSpPr>
            <a:spLocks noGrp="1"/>
          </p:cNvSpPr>
          <p:nvPr>
            <p:ph idx="12"/>
          </p:nvPr>
        </p:nvSpPr>
        <p:spPr/>
        <p:txBody>
          <a:bodyPr>
            <a:normAutofit/>
          </a:bodyPr>
          <a:lstStyle/>
          <a:p>
            <a:endParaRPr lang="en-GB"/>
          </a:p>
        </p:txBody>
      </p:sp>
      <p:sp>
        <p:nvSpPr>
          <p:cNvPr id="12" name="Text Placeholder 11">
            <a:extLst>
              <a:ext uri="{FF2B5EF4-FFF2-40B4-BE49-F238E27FC236}">
                <a16:creationId xmlns:a16="http://schemas.microsoft.com/office/drawing/2014/main" id="{031228AF-CA82-1B40-B6D9-6841949FFA38}"/>
              </a:ext>
            </a:extLst>
          </p:cNvPr>
          <p:cNvSpPr>
            <a:spLocks noGrp="1"/>
          </p:cNvSpPr>
          <p:nvPr>
            <p:ph type="body" sz="quarter" idx="13"/>
          </p:nvPr>
        </p:nvSpPr>
        <p:spPr/>
        <p:txBody>
          <a:bodyPr/>
          <a:lstStyle/>
          <a:p>
            <a:endParaRPr lang="en-GB"/>
          </a:p>
        </p:txBody>
      </p:sp>
      <p:sp>
        <p:nvSpPr>
          <p:cNvPr id="13" name="Text Placeholder 12">
            <a:extLst>
              <a:ext uri="{FF2B5EF4-FFF2-40B4-BE49-F238E27FC236}">
                <a16:creationId xmlns:a16="http://schemas.microsoft.com/office/drawing/2014/main" id="{687C9032-0493-A94E-944E-8D633CBF2DB3}"/>
              </a:ext>
            </a:extLst>
          </p:cNvPr>
          <p:cNvSpPr>
            <a:spLocks noGrp="1"/>
          </p:cNvSpPr>
          <p:nvPr>
            <p:ph type="body" sz="quarter" idx="14"/>
          </p:nvPr>
        </p:nvSpPr>
        <p:spPr/>
        <p:txBody>
          <a:bodyPr/>
          <a:lstStyle/>
          <a:p>
            <a:endParaRPr lang="en-GB"/>
          </a:p>
        </p:txBody>
      </p:sp>
      <p:sp>
        <p:nvSpPr>
          <p:cNvPr id="9" name="Content Placeholder 8">
            <a:extLst>
              <a:ext uri="{FF2B5EF4-FFF2-40B4-BE49-F238E27FC236}">
                <a16:creationId xmlns:a16="http://schemas.microsoft.com/office/drawing/2014/main" id="{F41949BC-80BF-FB41-AB7B-3AAC82F4544B}"/>
              </a:ext>
            </a:extLst>
          </p:cNvPr>
          <p:cNvSpPr>
            <a:spLocks noGrp="1"/>
          </p:cNvSpPr>
          <p:nvPr>
            <p:ph idx="1"/>
          </p:nvPr>
        </p:nvSpPr>
        <p:spPr/>
        <p:txBody>
          <a:bodyPr>
            <a:normAutofit/>
          </a:bodyPr>
          <a:lstStyle/>
          <a:p>
            <a:endParaRPr lang="en-GB"/>
          </a:p>
        </p:txBody>
      </p:sp>
      <p:sp>
        <p:nvSpPr>
          <p:cNvPr id="10" name="Text Placeholder 9">
            <a:extLst>
              <a:ext uri="{FF2B5EF4-FFF2-40B4-BE49-F238E27FC236}">
                <a16:creationId xmlns:a16="http://schemas.microsoft.com/office/drawing/2014/main" id="{1983DD45-5012-8747-A746-82CE3BB8D87E}"/>
              </a:ext>
            </a:extLst>
          </p:cNvPr>
          <p:cNvSpPr>
            <a:spLocks noGrp="1"/>
          </p:cNvSpPr>
          <p:nvPr>
            <p:ph type="body" sz="quarter" idx="10"/>
          </p:nvPr>
        </p:nvSpPr>
        <p:spPr/>
        <p:txBody>
          <a:bodyPr/>
          <a:lstStyle/>
          <a:p>
            <a:endParaRPr lang="en-GB"/>
          </a:p>
        </p:txBody>
      </p:sp>
      <p:sp>
        <p:nvSpPr>
          <p:cNvPr id="8" name="Title 7">
            <a:extLst>
              <a:ext uri="{FF2B5EF4-FFF2-40B4-BE49-F238E27FC236}">
                <a16:creationId xmlns:a16="http://schemas.microsoft.com/office/drawing/2014/main" id="{15090009-4916-AC4F-B7CA-DE506977B0E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162000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BF7AC360-B92C-B54E-AECF-F9BE89F77B04}"/>
              </a:ext>
            </a:extLst>
          </p:cNvPr>
          <p:cNvSpPr>
            <a:spLocks noGrp="1"/>
          </p:cNvSpPr>
          <p:nvPr>
            <p:ph idx="12"/>
          </p:nvPr>
        </p:nvSpPr>
        <p:spPr/>
        <p:txBody>
          <a:bodyPr>
            <a:normAutofit/>
          </a:bodyPr>
          <a:lstStyle/>
          <a:p>
            <a:endParaRPr lang="en-GB"/>
          </a:p>
        </p:txBody>
      </p:sp>
      <p:sp>
        <p:nvSpPr>
          <p:cNvPr id="14" name="Text Placeholder 13">
            <a:extLst>
              <a:ext uri="{FF2B5EF4-FFF2-40B4-BE49-F238E27FC236}">
                <a16:creationId xmlns:a16="http://schemas.microsoft.com/office/drawing/2014/main" id="{9CBE80D0-8D58-844B-8CFB-35ABF97C418D}"/>
              </a:ext>
            </a:extLst>
          </p:cNvPr>
          <p:cNvSpPr>
            <a:spLocks noGrp="1"/>
          </p:cNvSpPr>
          <p:nvPr>
            <p:ph type="body" sz="quarter" idx="13"/>
          </p:nvPr>
        </p:nvSpPr>
        <p:spPr/>
        <p:txBody>
          <a:bodyPr/>
          <a:lstStyle/>
          <a:p>
            <a:endParaRPr lang="en-GB"/>
          </a:p>
        </p:txBody>
      </p:sp>
      <p:sp>
        <p:nvSpPr>
          <p:cNvPr id="15" name="Text Placeholder 14">
            <a:extLst>
              <a:ext uri="{FF2B5EF4-FFF2-40B4-BE49-F238E27FC236}">
                <a16:creationId xmlns:a16="http://schemas.microsoft.com/office/drawing/2014/main" id="{62C2CA78-EC9B-8B49-B895-44CF36BBD78B}"/>
              </a:ext>
            </a:extLst>
          </p:cNvPr>
          <p:cNvSpPr>
            <a:spLocks noGrp="1"/>
          </p:cNvSpPr>
          <p:nvPr>
            <p:ph type="body" sz="quarter" idx="14"/>
          </p:nvPr>
        </p:nvSpPr>
        <p:spPr/>
        <p:txBody>
          <a:bodyPr/>
          <a:lstStyle/>
          <a:p>
            <a:endParaRPr lang="en-GB"/>
          </a:p>
        </p:txBody>
      </p:sp>
      <p:sp>
        <p:nvSpPr>
          <p:cNvPr id="16" name="Content Placeholder 15">
            <a:extLst>
              <a:ext uri="{FF2B5EF4-FFF2-40B4-BE49-F238E27FC236}">
                <a16:creationId xmlns:a16="http://schemas.microsoft.com/office/drawing/2014/main" id="{3557B06F-7C7A-A54E-99BC-1A5E5543FF97}"/>
              </a:ext>
            </a:extLst>
          </p:cNvPr>
          <p:cNvSpPr>
            <a:spLocks noGrp="1"/>
          </p:cNvSpPr>
          <p:nvPr>
            <p:ph idx="15"/>
          </p:nvPr>
        </p:nvSpPr>
        <p:spPr/>
        <p:txBody>
          <a:bodyPr>
            <a:normAutofit/>
          </a:bodyPr>
          <a:lstStyle/>
          <a:p>
            <a:endParaRPr lang="en-GB"/>
          </a:p>
        </p:txBody>
      </p:sp>
      <p:sp>
        <p:nvSpPr>
          <p:cNvPr id="17" name="Text Placeholder 16">
            <a:extLst>
              <a:ext uri="{FF2B5EF4-FFF2-40B4-BE49-F238E27FC236}">
                <a16:creationId xmlns:a16="http://schemas.microsoft.com/office/drawing/2014/main" id="{61045401-0B65-1F4C-9CD1-EA60581FADEB}"/>
              </a:ext>
            </a:extLst>
          </p:cNvPr>
          <p:cNvSpPr>
            <a:spLocks noGrp="1"/>
          </p:cNvSpPr>
          <p:nvPr>
            <p:ph type="body" sz="quarter" idx="16"/>
          </p:nvPr>
        </p:nvSpPr>
        <p:spPr/>
        <p:txBody>
          <a:bodyPr/>
          <a:lstStyle/>
          <a:p>
            <a:endParaRPr lang="en-GB"/>
          </a:p>
        </p:txBody>
      </p:sp>
      <p:sp>
        <p:nvSpPr>
          <p:cNvPr id="18" name="Text Placeholder 17">
            <a:extLst>
              <a:ext uri="{FF2B5EF4-FFF2-40B4-BE49-F238E27FC236}">
                <a16:creationId xmlns:a16="http://schemas.microsoft.com/office/drawing/2014/main" id="{525DBD4C-4505-6C48-AC09-4A6A64AB0C8F}"/>
              </a:ext>
            </a:extLst>
          </p:cNvPr>
          <p:cNvSpPr>
            <a:spLocks noGrp="1"/>
          </p:cNvSpPr>
          <p:nvPr>
            <p:ph type="body" sz="quarter" idx="17"/>
          </p:nvPr>
        </p:nvSpPr>
        <p:spPr/>
        <p:txBody>
          <a:bodyPr/>
          <a:lstStyle/>
          <a:p>
            <a:endParaRPr lang="en-GB"/>
          </a:p>
        </p:txBody>
      </p:sp>
      <p:sp>
        <p:nvSpPr>
          <p:cNvPr id="11" name="Content Placeholder 10">
            <a:extLst>
              <a:ext uri="{FF2B5EF4-FFF2-40B4-BE49-F238E27FC236}">
                <a16:creationId xmlns:a16="http://schemas.microsoft.com/office/drawing/2014/main" id="{571F0567-4CB3-C545-A910-B77336A03C72}"/>
              </a:ext>
            </a:extLst>
          </p:cNvPr>
          <p:cNvSpPr>
            <a:spLocks noGrp="1"/>
          </p:cNvSpPr>
          <p:nvPr>
            <p:ph idx="1"/>
          </p:nvPr>
        </p:nvSpPr>
        <p:spPr/>
        <p:txBody>
          <a:bodyPr>
            <a:normAutofit/>
          </a:bodyPr>
          <a:lstStyle/>
          <a:p>
            <a:endParaRPr lang="en-GB"/>
          </a:p>
        </p:txBody>
      </p:sp>
      <p:sp>
        <p:nvSpPr>
          <p:cNvPr id="12" name="Text Placeholder 11">
            <a:extLst>
              <a:ext uri="{FF2B5EF4-FFF2-40B4-BE49-F238E27FC236}">
                <a16:creationId xmlns:a16="http://schemas.microsoft.com/office/drawing/2014/main" id="{60B46AB6-B8D1-D447-8276-D998E8AD1F6A}"/>
              </a:ext>
            </a:extLst>
          </p:cNvPr>
          <p:cNvSpPr>
            <a:spLocks noGrp="1"/>
          </p:cNvSpPr>
          <p:nvPr>
            <p:ph type="body" sz="quarter" idx="10"/>
          </p:nvPr>
        </p:nvSpPr>
        <p:spPr/>
        <p:txBody>
          <a:bodyPr/>
          <a:lstStyle/>
          <a:p>
            <a:endParaRPr lang="en-GB"/>
          </a:p>
        </p:txBody>
      </p:sp>
      <p:sp>
        <p:nvSpPr>
          <p:cNvPr id="19" name="Text Placeholder 18">
            <a:extLst>
              <a:ext uri="{FF2B5EF4-FFF2-40B4-BE49-F238E27FC236}">
                <a16:creationId xmlns:a16="http://schemas.microsoft.com/office/drawing/2014/main" id="{88B391ED-C7E4-914E-A08D-C33916CA5382}"/>
              </a:ext>
            </a:extLst>
          </p:cNvPr>
          <p:cNvSpPr>
            <a:spLocks noGrp="1"/>
          </p:cNvSpPr>
          <p:nvPr>
            <p:ph type="body" sz="quarter" idx="18"/>
          </p:nvPr>
        </p:nvSpPr>
        <p:spPr/>
        <p:txBody>
          <a:bodyPr/>
          <a:lstStyle/>
          <a:p>
            <a:endParaRPr lang="en-GB"/>
          </a:p>
        </p:txBody>
      </p:sp>
    </p:spTree>
    <p:extLst>
      <p:ext uri="{BB962C8B-B14F-4D97-AF65-F5344CB8AC3E}">
        <p14:creationId xmlns:p14="http://schemas.microsoft.com/office/powerpoint/2010/main" val="1217863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CA5C7C-6573-5444-A224-EE80445C9EA4}"/>
              </a:ext>
            </a:extLst>
          </p:cNvPr>
          <p:cNvSpPr>
            <a:spLocks noGrp="1"/>
          </p:cNvSpPr>
          <p:nvPr>
            <p:ph idx="1"/>
          </p:nvPr>
        </p:nvSpPr>
        <p:spPr/>
        <p:txBody>
          <a:bodyPr>
            <a:normAutofit/>
          </a:bodyPr>
          <a:lstStyle/>
          <a:p>
            <a:endParaRPr lang="en-GB"/>
          </a:p>
        </p:txBody>
      </p:sp>
      <p:sp>
        <p:nvSpPr>
          <p:cNvPr id="7" name="Text Placeholder 6">
            <a:extLst>
              <a:ext uri="{FF2B5EF4-FFF2-40B4-BE49-F238E27FC236}">
                <a16:creationId xmlns:a16="http://schemas.microsoft.com/office/drawing/2014/main" id="{A4C41104-211B-1D40-854C-D64C7548C5FF}"/>
              </a:ext>
            </a:extLst>
          </p:cNvPr>
          <p:cNvSpPr>
            <a:spLocks noGrp="1"/>
          </p:cNvSpPr>
          <p:nvPr>
            <p:ph type="body" sz="quarter" idx="10"/>
          </p:nvPr>
        </p:nvSpPr>
        <p:spPr/>
        <p:txBody>
          <a:bodyPr/>
          <a:lstStyle/>
          <a:p>
            <a:endParaRPr lang="en-GB"/>
          </a:p>
        </p:txBody>
      </p:sp>
      <p:sp>
        <p:nvSpPr>
          <p:cNvPr id="5" name="Title 4">
            <a:extLst>
              <a:ext uri="{FF2B5EF4-FFF2-40B4-BE49-F238E27FC236}">
                <a16:creationId xmlns:a16="http://schemas.microsoft.com/office/drawing/2014/main" id="{185356A9-0751-4942-85FC-CC4A84A29DF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87694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Photo by ...">
            <a:extLst>
              <a:ext uri="{FF2B5EF4-FFF2-40B4-BE49-F238E27FC236}">
                <a16:creationId xmlns:a16="http://schemas.microsoft.com/office/drawing/2014/main" id="{B771A239-7A8C-2444-AA6D-1DEFD6A71A75}"/>
              </a:ext>
            </a:extLst>
          </p:cNvPr>
          <p:cNvSpPr txBox="1"/>
          <p:nvPr/>
        </p:nvSpPr>
        <p:spPr>
          <a:xfrm>
            <a:off x="10214658" y="6364406"/>
            <a:ext cx="1285239"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Photo by Stefan Els</a:t>
            </a:r>
          </a:p>
        </p:txBody>
      </p:sp>
      <p:sp>
        <p:nvSpPr>
          <p:cNvPr id="6" name="Round Single Corner of Rectangle ">
            <a:extLst>
              <a:ext uri="{FF2B5EF4-FFF2-40B4-BE49-F238E27FC236}">
                <a16:creationId xmlns:a16="http://schemas.microsoft.com/office/drawing/2014/main" id="{A2A7F4FA-0D31-47C4-81F2-46112F27E962}"/>
              </a:ext>
            </a:extLst>
          </p:cNvPr>
          <p:cNvSpPr/>
          <p:nvPr/>
        </p:nvSpPr>
        <p:spPr>
          <a:xfrm rot="5400000">
            <a:off x="842973" y="1069579"/>
            <a:ext cx="1942572" cy="3101468"/>
          </a:xfrm>
          <a:prstGeom prst="round1Rect">
            <a:avLst/>
          </a:prstGeom>
          <a:solidFill>
            <a:srgbClr val="4D535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a:extLst>
              <a:ext uri="{FF2B5EF4-FFF2-40B4-BE49-F238E27FC236}">
                <a16:creationId xmlns:a16="http://schemas.microsoft.com/office/drawing/2014/main" id="{92594D96-EC07-4657-9D68-83735F808368}"/>
              </a:ext>
            </a:extLst>
          </p:cNvPr>
          <p:cNvSpPr txBox="1"/>
          <p:nvPr/>
        </p:nvSpPr>
        <p:spPr>
          <a:xfrm>
            <a:off x="534088" y="1870249"/>
            <a:ext cx="2708645" cy="1631216"/>
          </a:xfrm>
          <a:prstGeom prst="rect">
            <a:avLst/>
          </a:prstGeom>
          <a:solidFill>
            <a:schemeClr val="bg2">
              <a:alpha val="0"/>
            </a:schemeClr>
          </a:solidFill>
        </p:spPr>
        <p:txBody>
          <a:bodyPr wrap="square" rtlCol="0" anchor="t">
            <a:spAutoFit/>
          </a:bodyPr>
          <a:lstStyle/>
          <a:p>
            <a:pPr>
              <a:lnSpc>
                <a:spcPts val="4000"/>
              </a:lnSpc>
            </a:pPr>
            <a:r>
              <a:rPr lang="en-US" sz="4000" b="1" dirty="0">
                <a:solidFill>
                  <a:schemeClr val="bg1"/>
                </a:solidFill>
                <a:latin typeface="Trebuchet MS" panose="020B0703020202090204" pitchFamily="34" charset="0"/>
              </a:rPr>
              <a:t>Thank you</a:t>
            </a:r>
          </a:p>
          <a:p>
            <a:pPr>
              <a:lnSpc>
                <a:spcPts val="4000"/>
              </a:lnSpc>
            </a:pPr>
            <a:r>
              <a:rPr lang="en-US" sz="4000" b="1" dirty="0" err="1">
                <a:solidFill>
                  <a:schemeClr val="bg1"/>
                </a:solidFill>
                <a:latin typeface="Trebuchet MS" panose="020B0703020202090204" pitchFamily="34" charset="0"/>
              </a:rPr>
              <a:t>Enkosi</a:t>
            </a:r>
            <a:endParaRPr lang="en-US" sz="4000" b="1" dirty="0">
              <a:solidFill>
                <a:schemeClr val="bg1"/>
              </a:solidFill>
              <a:latin typeface="Trebuchet MS" panose="020B0703020202090204" pitchFamily="34" charset="0"/>
            </a:endParaRPr>
          </a:p>
          <a:p>
            <a:pPr>
              <a:lnSpc>
                <a:spcPts val="4000"/>
              </a:lnSpc>
            </a:pPr>
            <a:r>
              <a:rPr lang="en-US" sz="4000" b="1" dirty="0" err="1">
                <a:solidFill>
                  <a:schemeClr val="bg1"/>
                </a:solidFill>
                <a:latin typeface="Trebuchet MS" panose="020B0703020202090204" pitchFamily="34" charset="0"/>
              </a:rPr>
              <a:t>Dankie</a:t>
            </a:r>
            <a:endParaRPr lang="en-US" sz="4000" b="1"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028344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Photo by ...">
            <a:extLst>
              <a:ext uri="{FF2B5EF4-FFF2-40B4-BE49-F238E27FC236}">
                <a16:creationId xmlns:a16="http://schemas.microsoft.com/office/drawing/2014/main" id="{B771A239-7A8C-2444-AA6D-1DEFD6A71A75}"/>
              </a:ext>
            </a:extLst>
          </p:cNvPr>
          <p:cNvSpPr txBox="1"/>
          <p:nvPr/>
        </p:nvSpPr>
        <p:spPr>
          <a:xfrm>
            <a:off x="10214658" y="6364406"/>
            <a:ext cx="1285239"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Photo by Stefan Els</a:t>
            </a:r>
          </a:p>
        </p:txBody>
      </p:sp>
      <p:sp>
        <p:nvSpPr>
          <p:cNvPr id="9" name="Round Single Corner of Rectangle ">
            <a:extLst>
              <a:ext uri="{FF2B5EF4-FFF2-40B4-BE49-F238E27FC236}">
                <a16:creationId xmlns:a16="http://schemas.microsoft.com/office/drawing/2014/main" id="{637AB9BF-A159-4053-8684-E379311457FE}"/>
              </a:ext>
            </a:extLst>
          </p:cNvPr>
          <p:cNvSpPr/>
          <p:nvPr/>
        </p:nvSpPr>
        <p:spPr>
          <a:xfrm rot="5400000">
            <a:off x="842973" y="1069579"/>
            <a:ext cx="1942572" cy="3101468"/>
          </a:xfrm>
          <a:prstGeom prst="round1Rect">
            <a:avLst/>
          </a:prstGeom>
          <a:solidFill>
            <a:srgbClr val="4D535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a:extLst>
              <a:ext uri="{FF2B5EF4-FFF2-40B4-BE49-F238E27FC236}">
                <a16:creationId xmlns:a16="http://schemas.microsoft.com/office/drawing/2014/main" id="{12B123C5-14C9-4D60-AFF2-EAA16BE09BBD}"/>
              </a:ext>
            </a:extLst>
          </p:cNvPr>
          <p:cNvSpPr txBox="1"/>
          <p:nvPr/>
        </p:nvSpPr>
        <p:spPr>
          <a:xfrm>
            <a:off x="534088" y="1870249"/>
            <a:ext cx="2708645" cy="1631216"/>
          </a:xfrm>
          <a:prstGeom prst="rect">
            <a:avLst/>
          </a:prstGeom>
          <a:solidFill>
            <a:schemeClr val="bg2">
              <a:alpha val="0"/>
            </a:schemeClr>
          </a:solidFill>
        </p:spPr>
        <p:txBody>
          <a:bodyPr wrap="square" rtlCol="0" anchor="t">
            <a:spAutoFit/>
          </a:bodyPr>
          <a:lstStyle/>
          <a:p>
            <a:pPr>
              <a:lnSpc>
                <a:spcPts val="4000"/>
              </a:lnSpc>
            </a:pPr>
            <a:r>
              <a:rPr lang="en-US" sz="4000" b="1" dirty="0">
                <a:solidFill>
                  <a:schemeClr val="bg1"/>
                </a:solidFill>
                <a:latin typeface="Trebuchet MS" panose="020B0703020202090204" pitchFamily="34" charset="0"/>
              </a:rPr>
              <a:t>Thank you</a:t>
            </a:r>
          </a:p>
          <a:p>
            <a:pPr>
              <a:lnSpc>
                <a:spcPts val="4000"/>
              </a:lnSpc>
            </a:pPr>
            <a:r>
              <a:rPr lang="en-US" sz="4000" b="1" dirty="0" err="1">
                <a:solidFill>
                  <a:schemeClr val="bg1"/>
                </a:solidFill>
                <a:latin typeface="Trebuchet MS" panose="020B0703020202090204" pitchFamily="34" charset="0"/>
              </a:rPr>
              <a:t>Enkosi</a:t>
            </a:r>
            <a:endParaRPr lang="en-US" sz="4000" b="1" dirty="0">
              <a:solidFill>
                <a:schemeClr val="bg1"/>
              </a:solidFill>
              <a:latin typeface="Trebuchet MS" panose="020B0703020202090204" pitchFamily="34" charset="0"/>
            </a:endParaRPr>
          </a:p>
          <a:p>
            <a:pPr>
              <a:lnSpc>
                <a:spcPts val="4000"/>
              </a:lnSpc>
            </a:pPr>
            <a:r>
              <a:rPr lang="en-US" sz="4000" b="1" dirty="0" err="1">
                <a:solidFill>
                  <a:schemeClr val="bg1"/>
                </a:solidFill>
                <a:latin typeface="Trebuchet MS" panose="020B0703020202090204" pitchFamily="34" charset="0"/>
              </a:rPr>
              <a:t>Dankie</a:t>
            </a:r>
            <a:endParaRPr lang="en-US" sz="4000" b="1" dirty="0">
              <a:solidFill>
                <a:schemeClr val="bg1"/>
              </a:solidFill>
              <a:latin typeface="Trebuchet MS" panose="020B0703020202090204" pitchFamily="34" charset="0"/>
            </a:endParaRPr>
          </a:p>
        </p:txBody>
      </p:sp>
      <p:sp>
        <p:nvSpPr>
          <p:cNvPr id="6" name="Partner logo 2">
            <a:extLst>
              <a:ext uri="{FF2B5EF4-FFF2-40B4-BE49-F238E27FC236}">
                <a16:creationId xmlns:a16="http://schemas.microsoft.com/office/drawing/2014/main" id="{905BE7B1-749F-4512-A9A1-30A351061D32}"/>
              </a:ext>
            </a:extLst>
          </p:cNvPr>
          <p:cNvSpPr txBox="1"/>
          <p:nvPr/>
        </p:nvSpPr>
        <p:spPr>
          <a:xfrm>
            <a:off x="5727441" y="368299"/>
            <a:ext cx="1446614" cy="576263"/>
          </a:xfrm>
          <a:prstGeom prst="rect">
            <a:avLst/>
          </a:prstGeom>
          <a:solidFill>
            <a:schemeClr val="bg2">
              <a:lumMod val="85000"/>
            </a:schemeClr>
          </a:solidFill>
        </p:spPr>
        <p:txBody>
          <a:bodyPr wrap="square" rtlCol="0" anchor="ctr" anchorCtr="0">
            <a:noAutofit/>
          </a:bodyPr>
          <a:lstStyle/>
          <a:p>
            <a:pPr algn="ctr"/>
            <a:r>
              <a:rPr lang="en-US" sz="1600" dirty="0">
                <a:latin typeface="Trebuchet MS" panose="020B0603020202020204" pitchFamily="34" charset="0"/>
              </a:rPr>
              <a:t>Partner logo</a:t>
            </a:r>
            <a:endParaRPr lang="en-ZA" sz="1600" dirty="0">
              <a:latin typeface="Trebuchet MS" panose="020B0603020202020204" pitchFamily="34" charset="0"/>
            </a:endParaRPr>
          </a:p>
        </p:txBody>
      </p:sp>
      <p:sp>
        <p:nvSpPr>
          <p:cNvPr id="11" name="Partner logo 1">
            <a:extLst>
              <a:ext uri="{FF2B5EF4-FFF2-40B4-BE49-F238E27FC236}">
                <a16:creationId xmlns:a16="http://schemas.microsoft.com/office/drawing/2014/main" id="{00F24EC6-0BEE-47A7-AA58-C02B132E613C}"/>
              </a:ext>
            </a:extLst>
          </p:cNvPr>
          <p:cNvSpPr txBox="1"/>
          <p:nvPr/>
        </p:nvSpPr>
        <p:spPr>
          <a:xfrm>
            <a:off x="7597040" y="366485"/>
            <a:ext cx="1446614" cy="576263"/>
          </a:xfrm>
          <a:prstGeom prst="rect">
            <a:avLst/>
          </a:prstGeom>
          <a:solidFill>
            <a:schemeClr val="bg2">
              <a:lumMod val="85000"/>
            </a:schemeClr>
          </a:solidFill>
        </p:spPr>
        <p:txBody>
          <a:bodyPr wrap="square" rtlCol="0" anchor="ctr" anchorCtr="0">
            <a:noAutofit/>
          </a:bodyPr>
          <a:lstStyle/>
          <a:p>
            <a:pPr algn="ctr"/>
            <a:r>
              <a:rPr lang="en-US" sz="1600" dirty="0">
                <a:latin typeface="Trebuchet MS" panose="020B0603020202020204" pitchFamily="34" charset="0"/>
              </a:rPr>
              <a:t>Partner logo</a:t>
            </a:r>
            <a:endParaRPr lang="en-ZA" sz="1600" dirty="0">
              <a:latin typeface="Trebuchet MS" panose="020B0603020202020204" pitchFamily="34" charset="0"/>
            </a:endParaRPr>
          </a:p>
        </p:txBody>
      </p:sp>
    </p:spTree>
    <p:extLst>
      <p:ext uri="{BB962C8B-B14F-4D97-AF65-F5344CB8AC3E}">
        <p14:creationId xmlns:p14="http://schemas.microsoft.com/office/powerpoint/2010/main" val="4028670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759D200-449B-3849-9F1F-E5903D6E85F1}"/>
              </a:ext>
            </a:extLst>
          </p:cNvPr>
          <p:cNvPicPr>
            <a:picLocks noGrp="1" noChangeAspect="1"/>
          </p:cNvPicPr>
          <p:nvPr>
            <p:ph idx="1"/>
          </p:nvPr>
        </p:nvPicPr>
        <p:blipFill>
          <a:blip r:embed="rId3"/>
          <a:srcRect l="1736" r="5209"/>
          <a:stretch/>
        </p:blipFill>
        <p:spPr>
          <a:xfrm>
            <a:off x="7864832" y="3327679"/>
            <a:ext cx="3752661" cy="3225116"/>
          </a:xfrm>
          <a:ln>
            <a:solidFill>
              <a:schemeClr val="bg2">
                <a:lumMod val="95000"/>
              </a:schemeClr>
            </a:solidFill>
          </a:ln>
        </p:spPr>
      </p:pic>
      <p:sp>
        <p:nvSpPr>
          <p:cNvPr id="3" name="Text Placeholder 2">
            <a:extLst>
              <a:ext uri="{FF2B5EF4-FFF2-40B4-BE49-F238E27FC236}">
                <a16:creationId xmlns:a16="http://schemas.microsoft.com/office/drawing/2014/main" id="{145CE5FD-A507-3E7E-91F9-B79A88EAC020}"/>
              </a:ext>
            </a:extLst>
          </p:cNvPr>
          <p:cNvSpPr>
            <a:spLocks noGrp="1"/>
          </p:cNvSpPr>
          <p:nvPr>
            <p:ph type="body" sz="quarter" idx="10"/>
          </p:nvPr>
        </p:nvSpPr>
        <p:spPr/>
        <p:txBody>
          <a:bodyPr/>
          <a:lstStyle/>
          <a:p>
            <a:r>
              <a:rPr lang="en-US" dirty="0"/>
              <a:t>Modelling Rotor Thrust</a:t>
            </a:r>
            <a:endParaRPr lang="en-ZA" dirty="0"/>
          </a:p>
        </p:txBody>
      </p:sp>
      <p:sp>
        <p:nvSpPr>
          <p:cNvPr id="4" name="Title 3">
            <a:extLst>
              <a:ext uri="{FF2B5EF4-FFF2-40B4-BE49-F238E27FC236}">
                <a16:creationId xmlns:a16="http://schemas.microsoft.com/office/drawing/2014/main" id="{912BFDFA-43F4-DE8A-3470-2C4228284BA7}"/>
              </a:ext>
            </a:extLst>
          </p:cNvPr>
          <p:cNvSpPr>
            <a:spLocks noGrp="1"/>
          </p:cNvSpPr>
          <p:nvPr>
            <p:ph type="title"/>
          </p:nvPr>
        </p:nvSpPr>
        <p:spPr/>
        <p:txBody>
          <a:bodyPr/>
          <a:lstStyle/>
          <a:p>
            <a:r>
              <a:rPr lang="en-US" dirty="0"/>
              <a:t>Mathematical Model (1 of 3)</a:t>
            </a:r>
            <a:endParaRPr lang="en-ZA" dirty="0"/>
          </a:p>
        </p:txBody>
      </p:sp>
      <p:sp>
        <p:nvSpPr>
          <p:cNvPr id="12" name="Content Placeholder 1">
            <a:extLst>
              <a:ext uri="{FF2B5EF4-FFF2-40B4-BE49-F238E27FC236}">
                <a16:creationId xmlns:a16="http://schemas.microsoft.com/office/drawing/2014/main" id="{FAD35325-7814-6C62-835E-F455B7E9A259}"/>
              </a:ext>
            </a:extLst>
          </p:cNvPr>
          <p:cNvSpPr txBox="1">
            <a:spLocks/>
          </p:cNvSpPr>
          <p:nvPr/>
        </p:nvSpPr>
        <p:spPr>
          <a:xfrm>
            <a:off x="502570" y="2088022"/>
            <a:ext cx="6924018" cy="2770418"/>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sz="2400" b="0" i="0" kern="1200">
                <a:solidFill>
                  <a:schemeClr val="bg2"/>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lnSpc>
                <a:spcPct val="110000"/>
              </a:lnSpc>
              <a:buFont typeface="Arial" panose="020B0604020202020204" pitchFamily="34" charset="0"/>
              <a:buChar char="•"/>
            </a:pPr>
            <a:r>
              <a:rPr lang="en-US" sz="2600" dirty="0">
                <a:solidFill>
                  <a:schemeClr val="bg2">
                    <a:lumMod val="95000"/>
                  </a:schemeClr>
                </a:solidFill>
              </a:rPr>
              <a:t>Blade Element Theory was used to find the thrust and torque</a:t>
            </a:r>
          </a:p>
          <a:p>
            <a:pPr marL="228600" indent="-228600">
              <a:lnSpc>
                <a:spcPct val="110000"/>
              </a:lnSpc>
              <a:buFont typeface="Arial" panose="020B0604020202020204" pitchFamily="34" charset="0"/>
              <a:buChar char="•"/>
            </a:pPr>
            <a:r>
              <a:rPr lang="en-US" sz="2600" dirty="0">
                <a:solidFill>
                  <a:schemeClr val="bg2">
                    <a:lumMod val="95000"/>
                  </a:schemeClr>
                </a:solidFill>
              </a:rPr>
              <a:t>The angle of attack was found through iteration and using Momentum Theory</a:t>
            </a:r>
          </a:p>
          <a:p>
            <a:pPr marL="228600" indent="-228600">
              <a:lnSpc>
                <a:spcPct val="110000"/>
              </a:lnSpc>
              <a:buFont typeface="Arial" panose="020B0604020202020204" pitchFamily="34" charset="0"/>
              <a:buChar char="•"/>
            </a:pPr>
            <a:r>
              <a:rPr lang="en-US" sz="2600" dirty="0">
                <a:solidFill>
                  <a:schemeClr val="bg2">
                    <a:lumMod val="95000"/>
                  </a:schemeClr>
                </a:solidFill>
              </a:rPr>
              <a:t>Resulting in the reduced model:</a:t>
            </a:r>
            <a:endParaRPr lang="en-US" dirty="0">
              <a:solidFill>
                <a:schemeClr val="bg2">
                  <a:lumMod val="50000"/>
                </a:schemeClr>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9E1AE55-8F20-F56E-FE03-C90D6642CABC}"/>
                  </a:ext>
                </a:extLst>
              </p:cNvPr>
              <p:cNvSpPr txBox="1"/>
              <p:nvPr/>
            </p:nvSpPr>
            <p:spPr>
              <a:xfrm>
                <a:off x="1356162" y="4897110"/>
                <a:ext cx="5121603" cy="575479"/>
              </a:xfrm>
              <a:prstGeom prst="rect">
                <a:avLst/>
              </a:prstGeom>
              <a:noFill/>
            </p:spPr>
            <p:txBody>
              <a:bodyPr wrap="square">
                <a:spAutoFit/>
              </a:bodyPr>
              <a:lstStyle/>
              <a:p>
                <a:pPr>
                  <a:lnSpc>
                    <a:spcPct val="110000"/>
                  </a:lnSpc>
                </a:pPr>
                <a14:m>
                  <m:oMathPara xmlns:m="http://schemas.openxmlformats.org/officeDocument/2006/math">
                    <m:oMathParaPr>
                      <m:jc m:val="centerGroup"/>
                    </m:oMathParaPr>
                    <m:oMath xmlns:m="http://schemas.openxmlformats.org/officeDocument/2006/math">
                      <m:r>
                        <a:rPr lang="en-ZA" sz="2800" i="1" smtClean="0">
                          <a:solidFill>
                            <a:schemeClr val="bg2">
                              <a:lumMod val="95000"/>
                            </a:schemeClr>
                          </a:solidFill>
                          <a:latin typeface="Cambria Math" panose="02040503050406030204" pitchFamily="18" charset="0"/>
                        </a:rPr>
                        <m:t>𝑇</m:t>
                      </m:r>
                      <m:r>
                        <a:rPr lang="en-US" sz="2800" b="0" i="1" smtClean="0">
                          <a:solidFill>
                            <a:schemeClr val="bg2">
                              <a:lumMod val="95000"/>
                            </a:schemeClr>
                          </a:solidFill>
                          <a:latin typeface="Cambria Math" panose="02040503050406030204" pitchFamily="18" charset="0"/>
                        </a:rPr>
                        <m:t>h𝑟𝑢𝑠𝑡</m:t>
                      </m:r>
                      <m:r>
                        <a:rPr lang="en-ZA" sz="2800" i="1">
                          <a:solidFill>
                            <a:schemeClr val="bg2">
                              <a:lumMod val="95000"/>
                            </a:schemeClr>
                          </a:solidFill>
                          <a:latin typeface="Cambria Math" panose="02040503050406030204" pitchFamily="18" charset="0"/>
                        </a:rPr>
                        <m:t>=0.01805</m:t>
                      </m:r>
                      <m:sSubSup>
                        <m:sSubSupPr>
                          <m:ctrlPr>
                            <a:rPr lang="en-ZA" sz="2800" i="1">
                              <a:solidFill>
                                <a:schemeClr val="bg2">
                                  <a:lumMod val="95000"/>
                                </a:schemeClr>
                              </a:solidFill>
                              <a:latin typeface="Cambria Math" panose="02040503050406030204" pitchFamily="18" charset="0"/>
                            </a:rPr>
                          </m:ctrlPr>
                        </m:sSubSupPr>
                        <m:e>
                          <m:r>
                            <m:rPr>
                              <m:sty m:val="p"/>
                            </m:rPr>
                            <a:rPr lang="en-ZA" sz="2800">
                              <a:solidFill>
                                <a:schemeClr val="bg2">
                                  <a:lumMod val="95000"/>
                                </a:schemeClr>
                              </a:solidFill>
                              <a:latin typeface="Cambria Math" panose="02040503050406030204" pitchFamily="18" charset="0"/>
                            </a:rPr>
                            <m:t>ω</m:t>
                          </m:r>
                        </m:e>
                        <m:sub>
                          <m:r>
                            <a:rPr lang="en-ZA" sz="2800" i="1">
                              <a:solidFill>
                                <a:schemeClr val="bg2">
                                  <a:lumMod val="95000"/>
                                </a:schemeClr>
                              </a:solidFill>
                              <a:latin typeface="Cambria Math" panose="02040503050406030204" pitchFamily="18" charset="0"/>
                            </a:rPr>
                            <m:t>𝑅𝑜𝑡𝑜𝑟</m:t>
                          </m:r>
                        </m:sub>
                        <m:sup>
                          <m:r>
                            <a:rPr lang="en-ZA" sz="2800" i="1">
                              <a:solidFill>
                                <a:schemeClr val="bg2">
                                  <a:lumMod val="95000"/>
                                </a:schemeClr>
                              </a:solidFill>
                              <a:latin typeface="Cambria Math" panose="02040503050406030204" pitchFamily="18" charset="0"/>
                            </a:rPr>
                            <m:t>2</m:t>
                          </m:r>
                        </m:sup>
                      </m:sSubSup>
                    </m:oMath>
                  </m:oMathPara>
                </a14:m>
                <a:endParaRPr lang="en-ZA" sz="2800" dirty="0">
                  <a:solidFill>
                    <a:schemeClr val="bg2">
                      <a:lumMod val="95000"/>
                    </a:schemeClr>
                  </a:solidFill>
                </a:endParaRPr>
              </a:p>
            </p:txBody>
          </p:sp>
        </mc:Choice>
        <mc:Fallback xmlns="">
          <p:sp>
            <p:nvSpPr>
              <p:cNvPr id="14" name="TextBox 13">
                <a:extLst>
                  <a:ext uri="{FF2B5EF4-FFF2-40B4-BE49-F238E27FC236}">
                    <a16:creationId xmlns:a16="http://schemas.microsoft.com/office/drawing/2014/main" id="{49E1AE55-8F20-F56E-FE03-C90D6642CABC}"/>
                  </a:ext>
                </a:extLst>
              </p:cNvPr>
              <p:cNvSpPr txBox="1">
                <a:spLocks noRot="1" noChangeAspect="1" noMove="1" noResize="1" noEditPoints="1" noAdjustHandles="1" noChangeArrowheads="1" noChangeShapeType="1" noTextEdit="1"/>
              </p:cNvSpPr>
              <p:nvPr/>
            </p:nvSpPr>
            <p:spPr>
              <a:xfrm>
                <a:off x="1356162" y="4897110"/>
                <a:ext cx="5121603" cy="575479"/>
              </a:xfrm>
              <a:prstGeom prst="rect">
                <a:avLst/>
              </a:prstGeom>
              <a:blipFill>
                <a:blip r:embed="rId4"/>
                <a:stretch>
                  <a:fillRect/>
                </a:stretch>
              </a:blipFill>
            </p:spPr>
            <p:txBody>
              <a:bodyPr/>
              <a:lstStyle/>
              <a:p>
                <a:r>
                  <a:rPr lang="en-ZA">
                    <a:noFill/>
                  </a:rPr>
                  <a:t> </a:t>
                </a:r>
              </a:p>
            </p:txBody>
          </p:sp>
        </mc:Fallback>
      </mc:AlternateContent>
      <p:grpSp>
        <p:nvGrpSpPr>
          <p:cNvPr id="51" name="Group 50">
            <a:extLst>
              <a:ext uri="{FF2B5EF4-FFF2-40B4-BE49-F238E27FC236}">
                <a16:creationId xmlns:a16="http://schemas.microsoft.com/office/drawing/2014/main" id="{519E2EAC-8CB3-01A2-0DAE-07670EE62DE4}"/>
              </a:ext>
            </a:extLst>
          </p:cNvPr>
          <p:cNvGrpSpPr/>
          <p:nvPr/>
        </p:nvGrpSpPr>
        <p:grpSpPr>
          <a:xfrm>
            <a:off x="-2352121" y="3378435"/>
            <a:ext cx="1719536" cy="2987422"/>
            <a:chOff x="8847235" y="1237893"/>
            <a:chExt cx="2341894" cy="3479443"/>
          </a:xfrm>
        </p:grpSpPr>
        <p:cxnSp>
          <p:nvCxnSpPr>
            <p:cNvPr id="38" name="Straight Arrow Connector 37">
              <a:extLst>
                <a:ext uri="{FF2B5EF4-FFF2-40B4-BE49-F238E27FC236}">
                  <a16:creationId xmlns:a16="http://schemas.microsoft.com/office/drawing/2014/main" id="{774C73AE-A455-C01D-4820-E44839442C63}"/>
                </a:ext>
              </a:extLst>
            </p:cNvPr>
            <p:cNvCxnSpPr>
              <a:endCxn id="24" idx="0"/>
            </p:cNvCxnSpPr>
            <p:nvPr/>
          </p:nvCxnSpPr>
          <p:spPr>
            <a:xfrm>
              <a:off x="10018181" y="1379765"/>
              <a:ext cx="0" cy="380777"/>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1AC74F8-29DF-0A93-AE6E-43B5051956CD}"/>
                </a:ext>
              </a:extLst>
            </p:cNvPr>
            <p:cNvCxnSpPr>
              <a:cxnSpLocks/>
            </p:cNvCxnSpPr>
            <p:nvPr/>
          </p:nvCxnSpPr>
          <p:spPr>
            <a:xfrm>
              <a:off x="10018181" y="3178782"/>
              <a:ext cx="0" cy="25022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EDBA7BB-A966-D5C0-7EE5-8320B28DA9B9}"/>
                </a:ext>
              </a:extLst>
            </p:cNvPr>
            <p:cNvCxnSpPr>
              <a:cxnSpLocks/>
            </p:cNvCxnSpPr>
            <p:nvPr/>
          </p:nvCxnSpPr>
          <p:spPr>
            <a:xfrm>
              <a:off x="10018181" y="4304240"/>
              <a:ext cx="0" cy="277288"/>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57FC59F-19E3-82C7-0A0B-79371E3823D3}"/>
                </a:ext>
              </a:extLst>
            </p:cNvPr>
            <p:cNvCxnSpPr>
              <a:cxnSpLocks/>
            </p:cNvCxnSpPr>
            <p:nvPr/>
          </p:nvCxnSpPr>
          <p:spPr>
            <a:xfrm>
              <a:off x="10018181" y="3695635"/>
              <a:ext cx="0" cy="397173"/>
            </a:xfrm>
            <a:prstGeom prst="straightConnector1">
              <a:avLst/>
            </a:prstGeom>
            <a:ln w="57150">
              <a:solidFill>
                <a:schemeClr val="accent3"/>
              </a:solidFill>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48DCB6E9-5BDB-7BC5-581E-441C7E4DA5FE}"/>
                </a:ext>
              </a:extLst>
            </p:cNvPr>
            <p:cNvGrpSpPr/>
            <p:nvPr/>
          </p:nvGrpSpPr>
          <p:grpSpPr>
            <a:xfrm>
              <a:off x="8847235" y="1237893"/>
              <a:ext cx="2341894" cy="3479443"/>
              <a:chOff x="8847235" y="1237892"/>
              <a:chExt cx="2341894" cy="3479441"/>
            </a:xfrm>
          </p:grpSpPr>
          <p:grpSp>
            <p:nvGrpSpPr>
              <p:cNvPr id="30" name="Group 29">
                <a:extLst>
                  <a:ext uri="{FF2B5EF4-FFF2-40B4-BE49-F238E27FC236}">
                    <a16:creationId xmlns:a16="http://schemas.microsoft.com/office/drawing/2014/main" id="{F6F31F7F-D227-269B-7997-D3DAD8E7220E}"/>
                  </a:ext>
                </a:extLst>
              </p:cNvPr>
              <p:cNvGrpSpPr/>
              <p:nvPr/>
            </p:nvGrpSpPr>
            <p:grpSpPr>
              <a:xfrm>
                <a:off x="8847235" y="1760541"/>
                <a:ext cx="2341894" cy="2543696"/>
                <a:chOff x="5712133" y="1450751"/>
                <a:chExt cx="3008313" cy="4741137"/>
              </a:xfrm>
            </p:grpSpPr>
            <p:sp>
              <p:nvSpPr>
                <p:cNvPr id="29" name="Freeform: Shape 28">
                  <a:extLst>
                    <a:ext uri="{FF2B5EF4-FFF2-40B4-BE49-F238E27FC236}">
                      <a16:creationId xmlns:a16="http://schemas.microsoft.com/office/drawing/2014/main" id="{8ED78F0B-4782-46E8-54A7-E14EB866BE20}"/>
                    </a:ext>
                  </a:extLst>
                </p:cNvPr>
                <p:cNvSpPr/>
                <p:nvPr/>
              </p:nvSpPr>
              <p:spPr>
                <a:xfrm>
                  <a:off x="5724525" y="1847850"/>
                  <a:ext cx="745100" cy="3943350"/>
                </a:xfrm>
                <a:custGeom>
                  <a:avLst/>
                  <a:gdLst>
                    <a:gd name="connsiteX0" fmla="*/ 0 w 742950"/>
                    <a:gd name="connsiteY0" fmla="*/ 0 h 3943350"/>
                    <a:gd name="connsiteX1" fmla="*/ 514350 w 742950"/>
                    <a:gd name="connsiteY1" fmla="*/ 1876425 h 3943350"/>
                    <a:gd name="connsiteX2" fmla="*/ 742950 w 742950"/>
                    <a:gd name="connsiteY2" fmla="*/ 3943350 h 3943350"/>
                  </a:gdLst>
                  <a:ahLst/>
                  <a:cxnLst>
                    <a:cxn ang="0">
                      <a:pos x="connsiteX0" y="connsiteY0"/>
                    </a:cxn>
                    <a:cxn ang="0">
                      <a:pos x="connsiteX1" y="connsiteY1"/>
                    </a:cxn>
                    <a:cxn ang="0">
                      <a:pos x="connsiteX2" y="connsiteY2"/>
                    </a:cxn>
                  </a:cxnLst>
                  <a:rect l="l" t="t" r="r" b="b"/>
                  <a:pathLst>
                    <a:path w="742950" h="3943350">
                      <a:moveTo>
                        <a:pt x="0" y="0"/>
                      </a:moveTo>
                      <a:cubicBezTo>
                        <a:pt x="195262" y="609600"/>
                        <a:pt x="390525" y="1219200"/>
                        <a:pt x="514350" y="1876425"/>
                      </a:cubicBezTo>
                      <a:cubicBezTo>
                        <a:pt x="638175" y="2533650"/>
                        <a:pt x="715963" y="3614738"/>
                        <a:pt x="742950" y="3943350"/>
                      </a:cubicBezTo>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6" name="Freeform: Shape 35">
                  <a:extLst>
                    <a:ext uri="{FF2B5EF4-FFF2-40B4-BE49-F238E27FC236}">
                      <a16:creationId xmlns:a16="http://schemas.microsoft.com/office/drawing/2014/main" id="{5CCD4902-39AA-B079-7599-C657979FC247}"/>
                    </a:ext>
                  </a:extLst>
                </p:cNvPr>
                <p:cNvSpPr/>
                <p:nvPr/>
              </p:nvSpPr>
              <p:spPr>
                <a:xfrm flipH="1">
                  <a:off x="7970403" y="1854457"/>
                  <a:ext cx="745100" cy="3943350"/>
                </a:xfrm>
                <a:custGeom>
                  <a:avLst/>
                  <a:gdLst>
                    <a:gd name="connsiteX0" fmla="*/ 0 w 742950"/>
                    <a:gd name="connsiteY0" fmla="*/ 0 h 3943350"/>
                    <a:gd name="connsiteX1" fmla="*/ 514350 w 742950"/>
                    <a:gd name="connsiteY1" fmla="*/ 1876425 h 3943350"/>
                    <a:gd name="connsiteX2" fmla="*/ 742950 w 742950"/>
                    <a:gd name="connsiteY2" fmla="*/ 3943350 h 3943350"/>
                  </a:gdLst>
                  <a:ahLst/>
                  <a:cxnLst>
                    <a:cxn ang="0">
                      <a:pos x="connsiteX0" y="connsiteY0"/>
                    </a:cxn>
                    <a:cxn ang="0">
                      <a:pos x="connsiteX1" y="connsiteY1"/>
                    </a:cxn>
                    <a:cxn ang="0">
                      <a:pos x="connsiteX2" y="connsiteY2"/>
                    </a:cxn>
                  </a:cxnLst>
                  <a:rect l="l" t="t" r="r" b="b"/>
                  <a:pathLst>
                    <a:path w="742950" h="3943350">
                      <a:moveTo>
                        <a:pt x="0" y="0"/>
                      </a:moveTo>
                      <a:cubicBezTo>
                        <a:pt x="195262" y="609600"/>
                        <a:pt x="390525" y="1219200"/>
                        <a:pt x="514350" y="1876425"/>
                      </a:cubicBezTo>
                      <a:cubicBezTo>
                        <a:pt x="638175" y="2533650"/>
                        <a:pt x="715963" y="3614738"/>
                        <a:pt x="742950" y="3943350"/>
                      </a:cubicBezTo>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6" name="Oval 25">
                  <a:extLst>
                    <a:ext uri="{FF2B5EF4-FFF2-40B4-BE49-F238E27FC236}">
                      <a16:creationId xmlns:a16="http://schemas.microsoft.com/office/drawing/2014/main" id="{21702750-08D0-96E0-7B02-FBEB170A9F36}"/>
                    </a:ext>
                  </a:extLst>
                </p:cNvPr>
                <p:cNvSpPr/>
                <p:nvPr/>
              </p:nvSpPr>
              <p:spPr>
                <a:xfrm>
                  <a:off x="6469625" y="5442588"/>
                  <a:ext cx="1502235" cy="749300"/>
                </a:xfrm>
                <a:prstGeom prst="ellipse">
                  <a:avLst/>
                </a:prstGeom>
                <a:solidFill>
                  <a:schemeClr val="accent3">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ZA"/>
                </a:p>
              </p:txBody>
            </p:sp>
            <p:sp>
              <p:nvSpPr>
                <p:cNvPr id="25" name="Oval 24">
                  <a:extLst>
                    <a:ext uri="{FF2B5EF4-FFF2-40B4-BE49-F238E27FC236}">
                      <a16:creationId xmlns:a16="http://schemas.microsoft.com/office/drawing/2014/main" id="{B4146CE2-6B42-DECB-FCBC-5C82DAA01AF0}"/>
                    </a:ext>
                  </a:extLst>
                </p:cNvPr>
                <p:cNvSpPr/>
                <p:nvPr/>
              </p:nvSpPr>
              <p:spPr>
                <a:xfrm>
                  <a:off x="6248648" y="3344874"/>
                  <a:ext cx="1944190" cy="749300"/>
                </a:xfrm>
                <a:prstGeom prst="ellipse">
                  <a:avLst/>
                </a:prstGeom>
                <a:solidFill>
                  <a:schemeClr val="accent3">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ZA"/>
                </a:p>
              </p:txBody>
            </p:sp>
            <p:sp>
              <p:nvSpPr>
                <p:cNvPr id="24" name="Oval 23">
                  <a:extLst>
                    <a:ext uri="{FF2B5EF4-FFF2-40B4-BE49-F238E27FC236}">
                      <a16:creationId xmlns:a16="http://schemas.microsoft.com/office/drawing/2014/main" id="{4511505E-40E2-8895-D3F3-AAECDA7518AE}"/>
                    </a:ext>
                  </a:extLst>
                </p:cNvPr>
                <p:cNvSpPr/>
                <p:nvPr/>
              </p:nvSpPr>
              <p:spPr>
                <a:xfrm>
                  <a:off x="5712133" y="1450751"/>
                  <a:ext cx="3008313" cy="749301"/>
                </a:xfrm>
                <a:prstGeom prst="ellipse">
                  <a:avLst/>
                </a:prstGeom>
                <a:solidFill>
                  <a:schemeClr val="accent3">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ZA"/>
                </a:p>
              </p:txBody>
            </p:sp>
          </p:grpSp>
          <p:sp>
            <p:nvSpPr>
              <p:cNvPr id="46" name="TextBox 45">
                <a:extLst>
                  <a:ext uri="{FF2B5EF4-FFF2-40B4-BE49-F238E27FC236}">
                    <a16:creationId xmlns:a16="http://schemas.microsoft.com/office/drawing/2014/main" id="{6B97DD1D-F910-E73D-ADC6-3609CF4F9CA3}"/>
                  </a:ext>
                </a:extLst>
              </p:cNvPr>
              <p:cNvSpPr txBox="1"/>
              <p:nvPr/>
            </p:nvSpPr>
            <p:spPr>
              <a:xfrm>
                <a:off x="10125427" y="1237892"/>
                <a:ext cx="580041" cy="478272"/>
              </a:xfrm>
              <a:prstGeom prst="rect">
                <a:avLst/>
              </a:prstGeom>
              <a:noFill/>
            </p:spPr>
            <p:txBody>
              <a:bodyPr wrap="square">
                <a:spAutoFit/>
              </a:bodyPr>
              <a:lstStyle/>
              <a:p>
                <a:pPr>
                  <a:lnSpc>
                    <a:spcPct val="110000"/>
                  </a:lnSpc>
                </a:pPr>
                <a:r>
                  <a:rPr lang="en-US" sz="2400" dirty="0">
                    <a:solidFill>
                      <a:schemeClr val="bg2">
                        <a:lumMod val="95000"/>
                      </a:schemeClr>
                    </a:solidFill>
                  </a:rPr>
                  <a:t>V</a:t>
                </a:r>
                <a:r>
                  <a:rPr lang="en-US" sz="1200" dirty="0">
                    <a:solidFill>
                      <a:schemeClr val="bg2">
                        <a:lumMod val="95000"/>
                      </a:schemeClr>
                    </a:solidFill>
                  </a:rPr>
                  <a:t>1</a:t>
                </a:r>
                <a:endParaRPr lang="en-ZA" sz="2400" dirty="0">
                  <a:solidFill>
                    <a:schemeClr val="bg2">
                      <a:lumMod val="95000"/>
                    </a:schemeClr>
                  </a:solidFill>
                </a:endParaRPr>
              </a:p>
            </p:txBody>
          </p:sp>
          <p:sp>
            <p:nvSpPr>
              <p:cNvPr id="47" name="TextBox 46">
                <a:extLst>
                  <a:ext uri="{FF2B5EF4-FFF2-40B4-BE49-F238E27FC236}">
                    <a16:creationId xmlns:a16="http://schemas.microsoft.com/office/drawing/2014/main" id="{1D6019E1-4BF5-D8F0-0A6F-C331B3A4E83E}"/>
                  </a:ext>
                </a:extLst>
              </p:cNvPr>
              <p:cNvSpPr txBox="1"/>
              <p:nvPr/>
            </p:nvSpPr>
            <p:spPr>
              <a:xfrm>
                <a:off x="10136177" y="2333611"/>
                <a:ext cx="580041" cy="478272"/>
              </a:xfrm>
              <a:prstGeom prst="rect">
                <a:avLst/>
              </a:prstGeom>
              <a:noFill/>
            </p:spPr>
            <p:txBody>
              <a:bodyPr wrap="square">
                <a:spAutoFit/>
              </a:bodyPr>
              <a:lstStyle/>
              <a:p>
                <a:pPr>
                  <a:lnSpc>
                    <a:spcPct val="110000"/>
                  </a:lnSpc>
                </a:pPr>
                <a:r>
                  <a:rPr lang="en-US" sz="2400" dirty="0">
                    <a:solidFill>
                      <a:schemeClr val="bg2">
                        <a:lumMod val="95000"/>
                      </a:schemeClr>
                    </a:solidFill>
                  </a:rPr>
                  <a:t>V</a:t>
                </a:r>
                <a:r>
                  <a:rPr lang="en-US" sz="1200" dirty="0">
                    <a:solidFill>
                      <a:schemeClr val="bg2">
                        <a:lumMod val="95000"/>
                      </a:schemeClr>
                    </a:solidFill>
                  </a:rPr>
                  <a:t>2</a:t>
                </a:r>
                <a:endParaRPr lang="en-ZA" sz="2400" dirty="0">
                  <a:solidFill>
                    <a:schemeClr val="bg2">
                      <a:lumMod val="95000"/>
                    </a:schemeClr>
                  </a:solidFill>
                </a:endParaRPr>
              </a:p>
            </p:txBody>
          </p:sp>
          <p:sp>
            <p:nvSpPr>
              <p:cNvPr id="48" name="TextBox 47">
                <a:extLst>
                  <a:ext uri="{FF2B5EF4-FFF2-40B4-BE49-F238E27FC236}">
                    <a16:creationId xmlns:a16="http://schemas.microsoft.com/office/drawing/2014/main" id="{A9BD38BF-DE53-D09F-50FC-F22273C3BC55}"/>
                  </a:ext>
                </a:extLst>
              </p:cNvPr>
              <p:cNvSpPr txBox="1"/>
              <p:nvPr/>
            </p:nvSpPr>
            <p:spPr>
              <a:xfrm>
                <a:off x="10136177" y="3111689"/>
                <a:ext cx="580041" cy="478272"/>
              </a:xfrm>
              <a:prstGeom prst="rect">
                <a:avLst/>
              </a:prstGeom>
              <a:noFill/>
            </p:spPr>
            <p:txBody>
              <a:bodyPr wrap="square">
                <a:spAutoFit/>
              </a:bodyPr>
              <a:lstStyle/>
              <a:p>
                <a:pPr>
                  <a:lnSpc>
                    <a:spcPct val="110000"/>
                  </a:lnSpc>
                </a:pPr>
                <a:r>
                  <a:rPr lang="en-US" sz="2400" dirty="0">
                    <a:solidFill>
                      <a:schemeClr val="bg2">
                        <a:lumMod val="95000"/>
                      </a:schemeClr>
                    </a:solidFill>
                  </a:rPr>
                  <a:t>V</a:t>
                </a:r>
                <a:r>
                  <a:rPr lang="en-US" sz="1200" dirty="0">
                    <a:solidFill>
                      <a:schemeClr val="bg2">
                        <a:lumMod val="95000"/>
                      </a:schemeClr>
                    </a:solidFill>
                  </a:rPr>
                  <a:t>3</a:t>
                </a:r>
                <a:endParaRPr lang="en-ZA" sz="2400" dirty="0">
                  <a:solidFill>
                    <a:schemeClr val="bg2">
                      <a:lumMod val="95000"/>
                    </a:schemeClr>
                  </a:solidFill>
                </a:endParaRPr>
              </a:p>
            </p:txBody>
          </p:sp>
          <p:sp>
            <p:nvSpPr>
              <p:cNvPr id="49" name="TextBox 48">
                <a:extLst>
                  <a:ext uri="{FF2B5EF4-FFF2-40B4-BE49-F238E27FC236}">
                    <a16:creationId xmlns:a16="http://schemas.microsoft.com/office/drawing/2014/main" id="{45585EB1-E012-237E-AAFA-DC3C540C6B9F}"/>
                  </a:ext>
                </a:extLst>
              </p:cNvPr>
              <p:cNvSpPr txBox="1"/>
              <p:nvPr/>
            </p:nvSpPr>
            <p:spPr>
              <a:xfrm>
                <a:off x="10125428" y="4239061"/>
                <a:ext cx="580041" cy="478272"/>
              </a:xfrm>
              <a:prstGeom prst="rect">
                <a:avLst/>
              </a:prstGeom>
              <a:noFill/>
            </p:spPr>
            <p:txBody>
              <a:bodyPr wrap="square">
                <a:spAutoFit/>
              </a:bodyPr>
              <a:lstStyle/>
              <a:p>
                <a:pPr>
                  <a:lnSpc>
                    <a:spcPct val="110000"/>
                  </a:lnSpc>
                </a:pPr>
                <a:r>
                  <a:rPr lang="en-US" sz="2400" dirty="0">
                    <a:solidFill>
                      <a:schemeClr val="bg2">
                        <a:lumMod val="95000"/>
                      </a:schemeClr>
                    </a:solidFill>
                  </a:rPr>
                  <a:t>V</a:t>
                </a:r>
                <a:r>
                  <a:rPr lang="en-US" sz="1200" dirty="0">
                    <a:solidFill>
                      <a:schemeClr val="bg2">
                        <a:lumMod val="95000"/>
                      </a:schemeClr>
                    </a:solidFill>
                  </a:rPr>
                  <a:t>4</a:t>
                </a:r>
                <a:endParaRPr lang="en-ZA" sz="2400" dirty="0">
                  <a:solidFill>
                    <a:schemeClr val="bg2">
                      <a:lumMod val="95000"/>
                    </a:schemeClr>
                  </a:solidFill>
                </a:endParaRPr>
              </a:p>
            </p:txBody>
          </p:sp>
        </p:grpSp>
        <p:cxnSp>
          <p:nvCxnSpPr>
            <p:cNvPr id="39" name="Straight Arrow Connector 38">
              <a:extLst>
                <a:ext uri="{FF2B5EF4-FFF2-40B4-BE49-F238E27FC236}">
                  <a16:creationId xmlns:a16="http://schemas.microsoft.com/office/drawing/2014/main" id="{DF1F962C-FE21-08D5-7A54-BBC96BDC7015}"/>
                </a:ext>
              </a:extLst>
            </p:cNvPr>
            <p:cNvCxnSpPr/>
            <p:nvPr/>
          </p:nvCxnSpPr>
          <p:spPr>
            <a:xfrm>
              <a:off x="10018181" y="2535464"/>
              <a:ext cx="0" cy="380777"/>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3B42D2B1-4FA3-C9BE-79B9-225EE805C05B}"/>
              </a:ext>
            </a:extLst>
          </p:cNvPr>
          <p:cNvGrpSpPr/>
          <p:nvPr/>
        </p:nvGrpSpPr>
        <p:grpSpPr>
          <a:xfrm>
            <a:off x="7812533" y="624596"/>
            <a:ext cx="3995135" cy="3135321"/>
            <a:chOff x="241311" y="2858579"/>
            <a:chExt cx="5209948" cy="4088688"/>
          </a:xfrm>
        </p:grpSpPr>
        <p:cxnSp>
          <p:nvCxnSpPr>
            <p:cNvPr id="94" name="Straight Connector 93">
              <a:extLst>
                <a:ext uri="{FF2B5EF4-FFF2-40B4-BE49-F238E27FC236}">
                  <a16:creationId xmlns:a16="http://schemas.microsoft.com/office/drawing/2014/main" id="{6C2678AF-1B2F-C09B-E79C-67B3443AD18C}"/>
                </a:ext>
              </a:extLst>
            </p:cNvPr>
            <p:cNvCxnSpPr>
              <a:cxnSpLocks/>
            </p:cNvCxnSpPr>
            <p:nvPr/>
          </p:nvCxnSpPr>
          <p:spPr>
            <a:xfrm flipV="1">
              <a:off x="1346200" y="4674636"/>
              <a:ext cx="2579046" cy="1081093"/>
            </a:xfrm>
            <a:prstGeom prst="line">
              <a:avLst/>
            </a:prstGeom>
            <a:ln w="9525">
              <a:solidFill>
                <a:schemeClr val="bg2"/>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9AF7267D-5169-9ED3-EA64-AA2558E89115}"/>
                    </a:ext>
                  </a:extLst>
                </p:cNvPr>
                <p:cNvSpPr txBox="1"/>
                <p:nvPr/>
              </p:nvSpPr>
              <p:spPr>
                <a:xfrm>
                  <a:off x="3331376" y="4085313"/>
                  <a:ext cx="1317055" cy="498598"/>
                </a:xfrm>
                <a:prstGeom prst="rect">
                  <a:avLst/>
                </a:prstGeom>
                <a:noFill/>
              </p:spPr>
              <p:txBody>
                <a:bodyPr wrap="square">
                  <a:spAutoFit/>
                </a:bodyPr>
                <a:lstStyle/>
                <a:p>
                  <a:pPr>
                    <a:lnSpc>
                      <a:spcPct val="110000"/>
                    </a:lnSpc>
                  </a:pPr>
                  <a14:m>
                    <m:oMathPara xmlns:m="http://schemas.openxmlformats.org/officeDocument/2006/math">
                      <m:oMathParaPr>
                        <m:jc m:val="centerGroup"/>
                      </m:oMathParaPr>
                      <m:oMath xmlns:m="http://schemas.openxmlformats.org/officeDocument/2006/math">
                        <m:r>
                          <a:rPr lang="en-US" sz="2400" i="1" dirty="0" smtClean="0">
                            <a:solidFill>
                              <a:schemeClr val="bg2">
                                <a:lumMod val="95000"/>
                              </a:schemeClr>
                            </a:solidFill>
                            <a:latin typeface="Cambria Math" panose="02040503050406030204" pitchFamily="18" charset="0"/>
                            <a:ea typeface="Cambria Math" panose="02040503050406030204" pitchFamily="18" charset="0"/>
                          </a:rPr>
                          <m:t>𝛼</m:t>
                        </m:r>
                      </m:oMath>
                    </m:oMathPara>
                  </a14:m>
                  <a:endParaRPr lang="en-ZA" sz="2400" dirty="0">
                    <a:solidFill>
                      <a:schemeClr val="bg2">
                        <a:lumMod val="95000"/>
                      </a:schemeClr>
                    </a:solidFill>
                  </a:endParaRPr>
                </a:p>
              </p:txBody>
            </p:sp>
          </mc:Choice>
          <mc:Fallback xmlns="">
            <p:sp>
              <p:nvSpPr>
                <p:cNvPr id="129" name="TextBox 128">
                  <a:extLst>
                    <a:ext uri="{FF2B5EF4-FFF2-40B4-BE49-F238E27FC236}">
                      <a16:creationId xmlns:a16="http://schemas.microsoft.com/office/drawing/2014/main" id="{9AF7267D-5169-9ED3-EA64-AA2558E89115}"/>
                    </a:ext>
                  </a:extLst>
                </p:cNvPr>
                <p:cNvSpPr txBox="1">
                  <a:spLocks noRot="1" noChangeAspect="1" noMove="1" noResize="1" noEditPoints="1" noAdjustHandles="1" noChangeArrowheads="1" noChangeShapeType="1" noTextEdit="1"/>
                </p:cNvSpPr>
                <p:nvPr/>
              </p:nvSpPr>
              <p:spPr>
                <a:xfrm>
                  <a:off x="3331376" y="4085313"/>
                  <a:ext cx="1317055" cy="498598"/>
                </a:xfrm>
                <a:prstGeom prst="rect">
                  <a:avLst/>
                </a:prstGeom>
                <a:blipFill>
                  <a:blip r:embed="rId5"/>
                  <a:stretch>
                    <a:fillRect/>
                  </a:stretch>
                </a:blipFill>
              </p:spPr>
              <p:txBody>
                <a:bodyPr/>
                <a:lstStyle/>
                <a:p>
                  <a:r>
                    <a:rPr lang="en-ZA">
                      <a:noFill/>
                    </a:rPr>
                    <a:t> </a:t>
                  </a:r>
                </a:p>
              </p:txBody>
            </p:sp>
          </mc:Fallback>
        </mc:AlternateContent>
        <p:grpSp>
          <p:nvGrpSpPr>
            <p:cNvPr id="132" name="Group 131">
              <a:extLst>
                <a:ext uri="{FF2B5EF4-FFF2-40B4-BE49-F238E27FC236}">
                  <a16:creationId xmlns:a16="http://schemas.microsoft.com/office/drawing/2014/main" id="{C65DE98F-6395-ED61-B55D-AF914D252858}"/>
                </a:ext>
              </a:extLst>
            </p:cNvPr>
            <p:cNvGrpSpPr/>
            <p:nvPr/>
          </p:nvGrpSpPr>
          <p:grpSpPr>
            <a:xfrm>
              <a:off x="241311" y="2858579"/>
              <a:ext cx="5209948" cy="4088688"/>
              <a:chOff x="241311" y="2858579"/>
              <a:chExt cx="5209948" cy="4088688"/>
            </a:xfrm>
          </p:grpSpPr>
          <p:cxnSp>
            <p:nvCxnSpPr>
              <p:cNvPr id="103" name="Straight Connector 102">
                <a:extLst>
                  <a:ext uri="{FF2B5EF4-FFF2-40B4-BE49-F238E27FC236}">
                    <a16:creationId xmlns:a16="http://schemas.microsoft.com/office/drawing/2014/main" id="{7B2330D2-8110-B7FE-CB6A-B21BE0DD908D}"/>
                  </a:ext>
                </a:extLst>
              </p:cNvPr>
              <p:cNvCxnSpPr>
                <a:cxnSpLocks/>
              </p:cNvCxnSpPr>
              <p:nvPr/>
            </p:nvCxnSpPr>
            <p:spPr>
              <a:xfrm>
                <a:off x="1308124" y="5782494"/>
                <a:ext cx="3180046" cy="0"/>
              </a:xfrm>
              <a:prstGeom prst="line">
                <a:avLst/>
              </a:prstGeom>
              <a:ln w="9525">
                <a:solidFill>
                  <a:schemeClr val="bg2"/>
                </a:solidFill>
                <a:prstDash val="solid"/>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02BBC136-DECF-BE44-4B7E-D841D67E2D29}"/>
                  </a:ext>
                </a:extLst>
              </p:cNvPr>
              <p:cNvSpPr/>
              <p:nvPr/>
            </p:nvSpPr>
            <p:spPr>
              <a:xfrm rot="19788443">
                <a:off x="264138" y="4827414"/>
                <a:ext cx="3461578" cy="545166"/>
              </a:xfrm>
              <a:custGeom>
                <a:avLst/>
                <a:gdLst>
                  <a:gd name="connsiteX0" fmla="*/ 0 w 5667457"/>
                  <a:gd name="connsiteY0" fmla="*/ 740588 h 864413"/>
                  <a:gd name="connsiteX1" fmla="*/ 357188 w 5667457"/>
                  <a:gd name="connsiteY1" fmla="*/ 607238 h 864413"/>
                  <a:gd name="connsiteX2" fmla="*/ 881063 w 5667457"/>
                  <a:gd name="connsiteY2" fmla="*/ 454838 h 864413"/>
                  <a:gd name="connsiteX3" fmla="*/ 1557338 w 5667457"/>
                  <a:gd name="connsiteY3" fmla="*/ 283388 h 864413"/>
                  <a:gd name="connsiteX4" fmla="*/ 2209800 w 5667457"/>
                  <a:gd name="connsiteY4" fmla="*/ 164325 h 864413"/>
                  <a:gd name="connsiteX5" fmla="*/ 2876550 w 5667457"/>
                  <a:gd name="connsiteY5" fmla="*/ 64313 h 864413"/>
                  <a:gd name="connsiteX6" fmla="*/ 3481388 w 5667457"/>
                  <a:gd name="connsiteY6" fmla="*/ 7163 h 864413"/>
                  <a:gd name="connsiteX7" fmla="*/ 4090988 w 5667457"/>
                  <a:gd name="connsiteY7" fmla="*/ 2400 h 864413"/>
                  <a:gd name="connsiteX8" fmla="*/ 4291013 w 5667457"/>
                  <a:gd name="connsiteY8" fmla="*/ 21450 h 864413"/>
                  <a:gd name="connsiteX9" fmla="*/ 4638675 w 5667457"/>
                  <a:gd name="connsiteY9" fmla="*/ 59550 h 864413"/>
                  <a:gd name="connsiteX10" fmla="*/ 5000625 w 5667457"/>
                  <a:gd name="connsiteY10" fmla="*/ 145275 h 864413"/>
                  <a:gd name="connsiteX11" fmla="*/ 5219700 w 5667457"/>
                  <a:gd name="connsiteY11" fmla="*/ 216713 h 864413"/>
                  <a:gd name="connsiteX12" fmla="*/ 5395913 w 5667457"/>
                  <a:gd name="connsiteY12" fmla="*/ 297675 h 864413"/>
                  <a:gd name="connsiteX13" fmla="*/ 5505450 w 5667457"/>
                  <a:gd name="connsiteY13" fmla="*/ 359588 h 864413"/>
                  <a:gd name="connsiteX14" fmla="*/ 5605463 w 5667457"/>
                  <a:gd name="connsiteY14" fmla="*/ 440550 h 864413"/>
                  <a:gd name="connsiteX15" fmla="*/ 5657850 w 5667457"/>
                  <a:gd name="connsiteY15" fmla="*/ 545325 h 864413"/>
                  <a:gd name="connsiteX16" fmla="*/ 5662613 w 5667457"/>
                  <a:gd name="connsiteY16" fmla="*/ 616763 h 864413"/>
                  <a:gd name="connsiteX17" fmla="*/ 5605463 w 5667457"/>
                  <a:gd name="connsiteY17" fmla="*/ 678675 h 864413"/>
                  <a:gd name="connsiteX18" fmla="*/ 5529263 w 5667457"/>
                  <a:gd name="connsiteY18" fmla="*/ 740588 h 864413"/>
                  <a:gd name="connsiteX19" fmla="*/ 5405438 w 5667457"/>
                  <a:gd name="connsiteY19" fmla="*/ 788213 h 864413"/>
                  <a:gd name="connsiteX20" fmla="*/ 5214938 w 5667457"/>
                  <a:gd name="connsiteY20" fmla="*/ 826313 h 864413"/>
                  <a:gd name="connsiteX21" fmla="*/ 4838700 w 5667457"/>
                  <a:gd name="connsiteY21" fmla="*/ 864413 h 864413"/>
                  <a:gd name="connsiteX22" fmla="*/ 3557588 w 5667457"/>
                  <a:gd name="connsiteY22" fmla="*/ 845363 h 864413"/>
                  <a:gd name="connsiteX23" fmla="*/ 2209800 w 5667457"/>
                  <a:gd name="connsiteY23" fmla="*/ 802500 h 864413"/>
                  <a:gd name="connsiteX24" fmla="*/ 514350 w 5667457"/>
                  <a:gd name="connsiteY24" fmla="*/ 754875 h 864413"/>
                  <a:gd name="connsiteX25" fmla="*/ 0 w 5667457"/>
                  <a:gd name="connsiteY25" fmla="*/ 740588 h 86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67457" h="864413">
                    <a:moveTo>
                      <a:pt x="0" y="740588"/>
                    </a:moveTo>
                    <a:cubicBezTo>
                      <a:pt x="105172" y="697725"/>
                      <a:pt x="210344" y="654863"/>
                      <a:pt x="357188" y="607238"/>
                    </a:cubicBezTo>
                    <a:cubicBezTo>
                      <a:pt x="504032" y="559613"/>
                      <a:pt x="681038" y="508813"/>
                      <a:pt x="881063" y="454838"/>
                    </a:cubicBezTo>
                    <a:cubicBezTo>
                      <a:pt x="1081088" y="400863"/>
                      <a:pt x="1335882" y="331807"/>
                      <a:pt x="1557338" y="283388"/>
                    </a:cubicBezTo>
                    <a:cubicBezTo>
                      <a:pt x="1778794" y="234969"/>
                      <a:pt x="1989931" y="200837"/>
                      <a:pt x="2209800" y="164325"/>
                    </a:cubicBezTo>
                    <a:cubicBezTo>
                      <a:pt x="2429669" y="127813"/>
                      <a:pt x="2664619" y="90507"/>
                      <a:pt x="2876550" y="64313"/>
                    </a:cubicBezTo>
                    <a:cubicBezTo>
                      <a:pt x="3088481" y="38119"/>
                      <a:pt x="3278982" y="17482"/>
                      <a:pt x="3481388" y="7163"/>
                    </a:cubicBezTo>
                    <a:cubicBezTo>
                      <a:pt x="3683794" y="-3156"/>
                      <a:pt x="3956051" y="19"/>
                      <a:pt x="4090988" y="2400"/>
                    </a:cubicBezTo>
                    <a:cubicBezTo>
                      <a:pt x="4225925" y="4781"/>
                      <a:pt x="4291013" y="21450"/>
                      <a:pt x="4291013" y="21450"/>
                    </a:cubicBezTo>
                    <a:cubicBezTo>
                      <a:pt x="4382294" y="30975"/>
                      <a:pt x="4520406" y="38913"/>
                      <a:pt x="4638675" y="59550"/>
                    </a:cubicBezTo>
                    <a:cubicBezTo>
                      <a:pt x="4756944" y="80187"/>
                      <a:pt x="4903788" y="119081"/>
                      <a:pt x="5000625" y="145275"/>
                    </a:cubicBezTo>
                    <a:cubicBezTo>
                      <a:pt x="5097462" y="171469"/>
                      <a:pt x="5153819" y="191313"/>
                      <a:pt x="5219700" y="216713"/>
                    </a:cubicBezTo>
                    <a:cubicBezTo>
                      <a:pt x="5285581" y="242113"/>
                      <a:pt x="5348288" y="273862"/>
                      <a:pt x="5395913" y="297675"/>
                    </a:cubicBezTo>
                    <a:cubicBezTo>
                      <a:pt x="5443538" y="321487"/>
                      <a:pt x="5470525" y="335776"/>
                      <a:pt x="5505450" y="359588"/>
                    </a:cubicBezTo>
                    <a:cubicBezTo>
                      <a:pt x="5540375" y="383400"/>
                      <a:pt x="5580063" y="409594"/>
                      <a:pt x="5605463" y="440550"/>
                    </a:cubicBezTo>
                    <a:cubicBezTo>
                      <a:pt x="5630863" y="471506"/>
                      <a:pt x="5648325" y="515956"/>
                      <a:pt x="5657850" y="545325"/>
                    </a:cubicBezTo>
                    <a:cubicBezTo>
                      <a:pt x="5667375" y="574694"/>
                      <a:pt x="5671344" y="594538"/>
                      <a:pt x="5662613" y="616763"/>
                    </a:cubicBezTo>
                    <a:cubicBezTo>
                      <a:pt x="5653882" y="638988"/>
                      <a:pt x="5627688" y="658038"/>
                      <a:pt x="5605463" y="678675"/>
                    </a:cubicBezTo>
                    <a:cubicBezTo>
                      <a:pt x="5583238" y="699312"/>
                      <a:pt x="5562601" y="722332"/>
                      <a:pt x="5529263" y="740588"/>
                    </a:cubicBezTo>
                    <a:cubicBezTo>
                      <a:pt x="5495925" y="758844"/>
                      <a:pt x="5457825" y="773926"/>
                      <a:pt x="5405438" y="788213"/>
                    </a:cubicBezTo>
                    <a:cubicBezTo>
                      <a:pt x="5353051" y="802500"/>
                      <a:pt x="5309394" y="813613"/>
                      <a:pt x="5214938" y="826313"/>
                    </a:cubicBezTo>
                    <a:cubicBezTo>
                      <a:pt x="5120482" y="839013"/>
                      <a:pt x="4838700" y="864413"/>
                      <a:pt x="4838700" y="864413"/>
                    </a:cubicBezTo>
                    <a:lnTo>
                      <a:pt x="3557588" y="845363"/>
                    </a:lnTo>
                    <a:lnTo>
                      <a:pt x="2209800" y="802500"/>
                    </a:lnTo>
                    <a:lnTo>
                      <a:pt x="514350" y="754875"/>
                    </a:lnTo>
                    <a:lnTo>
                      <a:pt x="0" y="740588"/>
                    </a:lnTo>
                    <a:close/>
                  </a:path>
                </a:pathLst>
              </a:custGeom>
              <a:solidFill>
                <a:schemeClr val="accent6"/>
              </a:solidFill>
              <a:ln>
                <a:solidFill>
                  <a:schemeClr val="accent5"/>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ZA"/>
              </a:p>
            </p:txBody>
          </p:sp>
          <p:cxnSp>
            <p:nvCxnSpPr>
              <p:cNvPr id="80" name="Straight Arrow Connector 79">
                <a:extLst>
                  <a:ext uri="{FF2B5EF4-FFF2-40B4-BE49-F238E27FC236}">
                    <a16:creationId xmlns:a16="http://schemas.microsoft.com/office/drawing/2014/main" id="{CBC370A5-9BB1-B3B2-3891-415734367CD8}"/>
                  </a:ext>
                </a:extLst>
              </p:cNvPr>
              <p:cNvCxnSpPr>
                <a:cxnSpLocks/>
              </p:cNvCxnSpPr>
              <p:nvPr/>
            </p:nvCxnSpPr>
            <p:spPr>
              <a:xfrm flipH="1">
                <a:off x="2301875" y="4766324"/>
                <a:ext cx="1414541" cy="59307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8505A50-E7BD-05CA-68A6-3A2D13480FA4}"/>
                  </a:ext>
                </a:extLst>
              </p:cNvPr>
              <p:cNvCxnSpPr>
                <a:cxnSpLocks/>
              </p:cNvCxnSpPr>
              <p:nvPr/>
            </p:nvCxnSpPr>
            <p:spPr>
              <a:xfrm flipH="1">
                <a:off x="1276579" y="5231120"/>
                <a:ext cx="1327730" cy="552460"/>
              </a:xfrm>
              <a:prstGeom prst="straightConnector1">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445C84A-5F67-BBDB-205E-BD67DE616F28}"/>
                  </a:ext>
                </a:extLst>
              </p:cNvPr>
              <p:cNvCxnSpPr>
                <a:cxnSpLocks/>
              </p:cNvCxnSpPr>
              <p:nvPr/>
            </p:nvCxnSpPr>
            <p:spPr>
              <a:xfrm flipH="1">
                <a:off x="2390775" y="5783580"/>
                <a:ext cx="1341516" cy="0"/>
              </a:xfrm>
              <a:prstGeom prst="straightConnector1">
                <a:avLst/>
              </a:prstGeom>
              <a:ln w="38100">
                <a:solidFill>
                  <a:schemeClr val="accent3"/>
                </a:solidFill>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7AC88A2-73C2-094A-0127-E9E555A454CE}"/>
                  </a:ext>
                </a:extLst>
              </p:cNvPr>
              <p:cNvCxnSpPr>
                <a:cxnSpLocks/>
              </p:cNvCxnSpPr>
              <p:nvPr/>
            </p:nvCxnSpPr>
            <p:spPr>
              <a:xfrm flipH="1">
                <a:off x="3719830" y="4732020"/>
                <a:ext cx="6111" cy="666666"/>
              </a:xfrm>
              <a:prstGeom prst="straightConnector1">
                <a:avLst/>
              </a:prstGeom>
              <a:ln w="38100">
                <a:solidFill>
                  <a:schemeClr val="accent3"/>
                </a:solidFill>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FCF4BBA-E1EE-DBAD-4E23-1363699F0BEB}"/>
                  </a:ext>
                </a:extLst>
              </p:cNvPr>
              <p:cNvCxnSpPr>
                <a:cxnSpLocks/>
              </p:cNvCxnSpPr>
              <p:nvPr/>
            </p:nvCxnSpPr>
            <p:spPr>
              <a:xfrm>
                <a:off x="3721356" y="5231120"/>
                <a:ext cx="0" cy="590165"/>
              </a:xfrm>
              <a:prstGeom prst="straightConnector1">
                <a:avLst/>
              </a:prstGeom>
              <a:ln w="3810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C322D93-4672-C8C3-5994-5D44B6FE26B4}"/>
                  </a:ext>
                </a:extLst>
              </p:cNvPr>
              <p:cNvCxnSpPr>
                <a:cxnSpLocks/>
              </p:cNvCxnSpPr>
              <p:nvPr/>
            </p:nvCxnSpPr>
            <p:spPr>
              <a:xfrm flipH="1">
                <a:off x="1263879" y="5783580"/>
                <a:ext cx="1492506" cy="0"/>
              </a:xfrm>
              <a:prstGeom prst="straightConnector1">
                <a:avLst/>
              </a:prstGeom>
              <a:ln w="38100">
                <a:solidFill>
                  <a:schemeClr val="accent3"/>
                </a:solidFill>
                <a:headEnd type="non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D7671C2-9DFC-025D-E0AD-64CF5B3B07B7}"/>
                  </a:ext>
                </a:extLst>
              </p:cNvPr>
              <p:cNvCxnSpPr>
                <a:cxnSpLocks/>
              </p:cNvCxnSpPr>
              <p:nvPr/>
            </p:nvCxnSpPr>
            <p:spPr>
              <a:xfrm flipV="1">
                <a:off x="440388" y="3894218"/>
                <a:ext cx="3674412" cy="2311812"/>
              </a:xfrm>
              <a:prstGeom prst="line">
                <a:avLst/>
              </a:prstGeom>
              <a:ln w="9525">
                <a:solidFill>
                  <a:schemeClr val="bg2"/>
                </a:solidFill>
                <a:prstDash val="lgDashDot"/>
              </a:ln>
            </p:spPr>
            <p:style>
              <a:lnRef idx="1">
                <a:schemeClr val="accent1"/>
              </a:lnRef>
              <a:fillRef idx="0">
                <a:schemeClr val="accent1"/>
              </a:fillRef>
              <a:effectRef idx="0">
                <a:schemeClr val="accent1"/>
              </a:effectRef>
              <a:fontRef idx="minor">
                <a:schemeClr val="tx1"/>
              </a:fontRef>
            </p:style>
          </p:cxnSp>
          <p:sp>
            <p:nvSpPr>
              <p:cNvPr id="100" name="Arc 99">
                <a:extLst>
                  <a:ext uri="{FF2B5EF4-FFF2-40B4-BE49-F238E27FC236}">
                    <a16:creationId xmlns:a16="http://schemas.microsoft.com/office/drawing/2014/main" id="{83F98DEE-0B41-C817-814F-E40F33043508}"/>
                  </a:ext>
                </a:extLst>
              </p:cNvPr>
              <p:cNvSpPr/>
              <p:nvPr/>
            </p:nvSpPr>
            <p:spPr>
              <a:xfrm rot="2374212">
                <a:off x="241311" y="3224396"/>
                <a:ext cx="3722629" cy="3722629"/>
              </a:xfrm>
              <a:prstGeom prst="arc">
                <a:avLst>
                  <a:gd name="adj1" fmla="val 17444049"/>
                  <a:gd name="adj2" fmla="val 18471544"/>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107" name="Arc 106">
                <a:extLst>
                  <a:ext uri="{FF2B5EF4-FFF2-40B4-BE49-F238E27FC236}">
                    <a16:creationId xmlns:a16="http://schemas.microsoft.com/office/drawing/2014/main" id="{C1920B8C-32AC-453A-477A-7A3B5971C737}"/>
                  </a:ext>
                </a:extLst>
              </p:cNvPr>
              <p:cNvSpPr/>
              <p:nvPr/>
            </p:nvSpPr>
            <p:spPr>
              <a:xfrm rot="2374212">
                <a:off x="302329" y="2858579"/>
                <a:ext cx="4088688" cy="4088688"/>
              </a:xfrm>
              <a:prstGeom prst="arc">
                <a:avLst>
                  <a:gd name="adj1" fmla="val 17444049"/>
                  <a:gd name="adj2" fmla="val 20709770"/>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845E86-D70F-CDB3-D7D1-CB412CCF1D10}"/>
                      </a:ext>
                    </a:extLst>
                  </p:cNvPr>
                  <p:cNvSpPr txBox="1"/>
                  <p:nvPr/>
                </p:nvSpPr>
                <p:spPr>
                  <a:xfrm>
                    <a:off x="4134204" y="4456066"/>
                    <a:ext cx="1317055" cy="498598"/>
                  </a:xfrm>
                  <a:prstGeom prst="rect">
                    <a:avLst/>
                  </a:prstGeom>
                  <a:noFill/>
                </p:spPr>
                <p:txBody>
                  <a:bodyPr wrap="square">
                    <a:spAutoFit/>
                  </a:bodyPr>
                  <a:lstStyle/>
                  <a:p>
                    <a:pPr>
                      <a:lnSpc>
                        <a:spcPct val="110000"/>
                      </a:lnSpc>
                    </a:pPr>
                    <a14:m>
                      <m:oMathPara xmlns:m="http://schemas.openxmlformats.org/officeDocument/2006/math">
                        <m:oMathParaPr>
                          <m:jc m:val="centerGroup"/>
                        </m:oMathParaPr>
                        <m:oMath xmlns:m="http://schemas.openxmlformats.org/officeDocument/2006/math">
                          <m:r>
                            <a:rPr lang="en-US" sz="2400" i="1" dirty="0" smtClean="0">
                              <a:solidFill>
                                <a:schemeClr val="bg2">
                                  <a:lumMod val="95000"/>
                                </a:schemeClr>
                              </a:solidFill>
                              <a:latin typeface="Cambria Math" panose="02040503050406030204" pitchFamily="18" charset="0"/>
                              <a:ea typeface="Cambria Math" panose="02040503050406030204" pitchFamily="18" charset="0"/>
                            </a:rPr>
                            <m:t>𝜃</m:t>
                          </m:r>
                        </m:oMath>
                      </m:oMathPara>
                    </a14:m>
                    <a:endParaRPr lang="en-ZA" sz="2400" dirty="0">
                      <a:solidFill>
                        <a:schemeClr val="bg2">
                          <a:lumMod val="95000"/>
                        </a:schemeClr>
                      </a:solidFill>
                    </a:endParaRPr>
                  </a:p>
                </p:txBody>
              </p:sp>
            </mc:Choice>
            <mc:Fallback xmlns="">
              <p:sp>
                <p:nvSpPr>
                  <p:cNvPr id="128" name="TextBox 127">
                    <a:extLst>
                      <a:ext uri="{FF2B5EF4-FFF2-40B4-BE49-F238E27FC236}">
                        <a16:creationId xmlns:a16="http://schemas.microsoft.com/office/drawing/2014/main" id="{AC845E86-D70F-CDB3-D7D1-CB412CCF1D10}"/>
                      </a:ext>
                    </a:extLst>
                  </p:cNvPr>
                  <p:cNvSpPr txBox="1">
                    <a:spLocks noRot="1" noChangeAspect="1" noMove="1" noResize="1" noEditPoints="1" noAdjustHandles="1" noChangeArrowheads="1" noChangeShapeType="1" noTextEdit="1"/>
                  </p:cNvSpPr>
                  <p:nvPr/>
                </p:nvSpPr>
                <p:spPr>
                  <a:xfrm>
                    <a:off x="4134204" y="4456066"/>
                    <a:ext cx="1317055" cy="498598"/>
                  </a:xfrm>
                  <a:prstGeom prst="rect">
                    <a:avLst/>
                  </a:prstGeom>
                  <a:blipFill>
                    <a:blip r:embed="rId6"/>
                    <a:stretch>
                      <a:fillRect/>
                    </a:stretch>
                  </a:blipFill>
                </p:spPr>
                <p:txBody>
                  <a:bodyPr/>
                  <a:lstStyle/>
                  <a:p>
                    <a:r>
                      <a:rPr lang="en-ZA">
                        <a:noFill/>
                      </a:rPr>
                      <a:t> </a:t>
                    </a:r>
                  </a:p>
                </p:txBody>
              </p:sp>
            </mc:Fallback>
          </mc:AlternateContent>
          <p:sp>
            <p:nvSpPr>
              <p:cNvPr id="130" name="TextBox 129">
                <a:extLst>
                  <a:ext uri="{FF2B5EF4-FFF2-40B4-BE49-F238E27FC236}">
                    <a16:creationId xmlns:a16="http://schemas.microsoft.com/office/drawing/2014/main" id="{106A49EB-47FC-6263-E346-22198D8E68C7}"/>
                  </a:ext>
                </a:extLst>
              </p:cNvPr>
              <p:cNvSpPr txBox="1"/>
              <p:nvPr/>
            </p:nvSpPr>
            <p:spPr>
              <a:xfrm>
                <a:off x="3886843" y="4982524"/>
                <a:ext cx="928096" cy="478271"/>
              </a:xfrm>
              <a:prstGeom prst="rect">
                <a:avLst/>
              </a:prstGeom>
              <a:solidFill>
                <a:schemeClr val="tx2"/>
              </a:solidFill>
            </p:spPr>
            <p:txBody>
              <a:bodyPr wrap="square">
                <a:spAutoFit/>
              </a:bodyPr>
              <a:lstStyle/>
              <a:p>
                <a:pPr>
                  <a:lnSpc>
                    <a:spcPct val="110000"/>
                  </a:lnSpc>
                </a:pPr>
                <a:r>
                  <a:rPr lang="en-US" sz="2400" dirty="0" err="1">
                    <a:solidFill>
                      <a:schemeClr val="bg2">
                        <a:lumMod val="95000"/>
                      </a:schemeClr>
                    </a:solidFill>
                  </a:rPr>
                  <a:t>V</a:t>
                </a:r>
                <a:r>
                  <a:rPr lang="en-US" sz="1200" dirty="0" err="1">
                    <a:solidFill>
                      <a:schemeClr val="bg2">
                        <a:lumMod val="95000"/>
                      </a:schemeClr>
                    </a:solidFill>
                  </a:rPr>
                  <a:t>axial</a:t>
                </a:r>
                <a:endParaRPr lang="en-ZA" sz="2400" dirty="0">
                  <a:solidFill>
                    <a:schemeClr val="bg2">
                      <a:lumMod val="95000"/>
                    </a:schemeClr>
                  </a:solidFill>
                </a:endParaRPr>
              </a:p>
            </p:txBody>
          </p:sp>
          <p:sp>
            <p:nvSpPr>
              <p:cNvPr id="131" name="TextBox 130">
                <a:extLst>
                  <a:ext uri="{FF2B5EF4-FFF2-40B4-BE49-F238E27FC236}">
                    <a16:creationId xmlns:a16="http://schemas.microsoft.com/office/drawing/2014/main" id="{E6069B29-3CAF-A5EB-7413-F33F245577F4}"/>
                  </a:ext>
                </a:extLst>
              </p:cNvPr>
              <p:cNvSpPr txBox="1"/>
              <p:nvPr/>
            </p:nvSpPr>
            <p:spPr>
              <a:xfrm>
                <a:off x="2909340" y="5834778"/>
                <a:ext cx="1598372" cy="623702"/>
              </a:xfrm>
              <a:prstGeom prst="rect">
                <a:avLst/>
              </a:prstGeom>
              <a:noFill/>
            </p:spPr>
            <p:txBody>
              <a:bodyPr wrap="square">
                <a:spAutoFit/>
              </a:bodyPr>
              <a:lstStyle/>
              <a:p>
                <a:pPr>
                  <a:lnSpc>
                    <a:spcPct val="110000"/>
                  </a:lnSpc>
                </a:pPr>
                <a:r>
                  <a:rPr lang="en-US" sz="2400" dirty="0" err="1">
                    <a:solidFill>
                      <a:schemeClr val="bg2">
                        <a:lumMod val="95000"/>
                      </a:schemeClr>
                    </a:solidFill>
                  </a:rPr>
                  <a:t>V</a:t>
                </a:r>
                <a:r>
                  <a:rPr lang="en-US" sz="1200" dirty="0" err="1">
                    <a:solidFill>
                      <a:schemeClr val="bg2">
                        <a:lumMod val="95000"/>
                      </a:schemeClr>
                    </a:solidFill>
                  </a:rPr>
                  <a:t>tangential</a:t>
                </a:r>
                <a:endParaRPr lang="en-ZA" sz="2400" dirty="0">
                  <a:solidFill>
                    <a:schemeClr val="bg2">
                      <a:lumMod val="95000"/>
                    </a:schemeClr>
                  </a:solidFill>
                </a:endParaRPr>
              </a:p>
            </p:txBody>
          </p:sp>
        </p:grpSp>
      </p:grpSp>
      <p:sp>
        <p:nvSpPr>
          <p:cNvPr id="135" name="Photo by ...">
            <a:extLst>
              <a:ext uri="{FF2B5EF4-FFF2-40B4-BE49-F238E27FC236}">
                <a16:creationId xmlns:a16="http://schemas.microsoft.com/office/drawing/2014/main" id="{AD067B47-D8F6-5774-1663-AB8D787E6E1C}"/>
              </a:ext>
            </a:extLst>
          </p:cNvPr>
          <p:cNvSpPr txBox="1"/>
          <p:nvPr/>
        </p:nvSpPr>
        <p:spPr>
          <a:xfrm>
            <a:off x="10711543" y="6489434"/>
            <a:ext cx="1480457" cy="400110"/>
          </a:xfrm>
          <a:prstGeom prst="rect">
            <a:avLst/>
          </a:prstGeom>
          <a:noFill/>
        </p:spPr>
        <p:txBody>
          <a:bodyPr wrap="square" rtlCol="0">
            <a:spAutoFit/>
          </a:bodyPr>
          <a:lstStyle/>
          <a:p>
            <a:pPr algn="r"/>
            <a:r>
              <a:rPr lang="en-GB" sz="2000" dirty="0">
                <a:latin typeface="Trebuchet MS" panose="020B0703020202090204" pitchFamily="34" charset="0"/>
              </a:rPr>
              <a:t>5</a:t>
            </a:r>
          </a:p>
        </p:txBody>
      </p:sp>
      <p:sp>
        <p:nvSpPr>
          <p:cNvPr id="136" name="TextBox 135">
            <a:extLst>
              <a:ext uri="{FF2B5EF4-FFF2-40B4-BE49-F238E27FC236}">
                <a16:creationId xmlns:a16="http://schemas.microsoft.com/office/drawing/2014/main" id="{6C601C98-964A-400E-FCE2-F382AAA88684}"/>
              </a:ext>
            </a:extLst>
          </p:cNvPr>
          <p:cNvSpPr txBox="1"/>
          <p:nvPr/>
        </p:nvSpPr>
        <p:spPr>
          <a:xfrm rot="16200000">
            <a:off x="7819319" y="4571200"/>
            <a:ext cx="343647" cy="230832"/>
          </a:xfrm>
          <a:prstGeom prst="rect">
            <a:avLst/>
          </a:prstGeom>
          <a:solidFill>
            <a:schemeClr val="bg2"/>
          </a:solidFill>
        </p:spPr>
        <p:txBody>
          <a:bodyPr vert="horz" wrap="square" rtlCol="0">
            <a:spAutoFit/>
          </a:bodyPr>
          <a:lstStyle/>
          <a:p>
            <a:r>
              <a:rPr lang="en-US" sz="900" dirty="0">
                <a:solidFill>
                  <a:schemeClr val="tx1">
                    <a:lumMod val="50000"/>
                  </a:schemeClr>
                </a:solidFill>
              </a:rPr>
              <a:t>[N]</a:t>
            </a:r>
            <a:endParaRPr lang="en-ZA" sz="1200" dirty="0">
              <a:solidFill>
                <a:schemeClr val="tx1">
                  <a:lumMod val="50000"/>
                </a:schemeClr>
              </a:solidFill>
            </a:endParaRPr>
          </a:p>
        </p:txBody>
      </p:sp>
      <p:sp>
        <p:nvSpPr>
          <p:cNvPr id="137" name="Content Placeholder 1">
            <a:extLst>
              <a:ext uri="{FF2B5EF4-FFF2-40B4-BE49-F238E27FC236}">
                <a16:creationId xmlns:a16="http://schemas.microsoft.com/office/drawing/2014/main" id="{6547B674-306A-DE8E-968D-67B079D8B55F}"/>
              </a:ext>
            </a:extLst>
          </p:cNvPr>
          <p:cNvSpPr txBox="1">
            <a:spLocks/>
          </p:cNvSpPr>
          <p:nvPr/>
        </p:nvSpPr>
        <p:spPr>
          <a:xfrm>
            <a:off x="588512" y="5574662"/>
            <a:ext cx="6924018" cy="2770418"/>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sz="2400" b="0" i="0" kern="1200">
                <a:solidFill>
                  <a:schemeClr val="bg2"/>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lnSpc>
                <a:spcPct val="110000"/>
              </a:lnSpc>
              <a:buFont typeface="Arial" panose="020B0604020202020204" pitchFamily="34" charset="0"/>
              <a:buChar char="•"/>
            </a:pPr>
            <a:r>
              <a:rPr lang="en-US" sz="2600" dirty="0">
                <a:solidFill>
                  <a:schemeClr val="bg2">
                    <a:lumMod val="95000"/>
                  </a:schemeClr>
                </a:solidFill>
              </a:rPr>
              <a:t>RMSE = 1.5 × 10</a:t>
            </a:r>
            <a:endParaRPr lang="en-US" dirty="0">
              <a:solidFill>
                <a:schemeClr val="bg2">
                  <a:lumMod val="50000"/>
                </a:schemeClr>
              </a:solidFill>
            </a:endParaRPr>
          </a:p>
        </p:txBody>
      </p:sp>
      <p:sp>
        <p:nvSpPr>
          <p:cNvPr id="138" name="Content Placeholder 1">
            <a:extLst>
              <a:ext uri="{FF2B5EF4-FFF2-40B4-BE49-F238E27FC236}">
                <a16:creationId xmlns:a16="http://schemas.microsoft.com/office/drawing/2014/main" id="{4E62D18F-8601-60CE-444D-70F183E09D8A}"/>
              </a:ext>
            </a:extLst>
          </p:cNvPr>
          <p:cNvSpPr txBox="1">
            <a:spLocks/>
          </p:cNvSpPr>
          <p:nvPr/>
        </p:nvSpPr>
        <p:spPr>
          <a:xfrm>
            <a:off x="2998742" y="5561740"/>
            <a:ext cx="696958" cy="380235"/>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sz="2400" b="0" i="0" kern="1200">
                <a:solidFill>
                  <a:schemeClr val="bg2"/>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1600" dirty="0">
                <a:solidFill>
                  <a:schemeClr val="bg2">
                    <a:lumMod val="95000"/>
                  </a:schemeClr>
                </a:solidFill>
              </a:rPr>
              <a:t>-14 </a:t>
            </a:r>
          </a:p>
        </p:txBody>
      </p:sp>
    </p:spTree>
    <p:extLst>
      <p:ext uri="{BB962C8B-B14F-4D97-AF65-F5344CB8AC3E}">
        <p14:creationId xmlns:p14="http://schemas.microsoft.com/office/powerpoint/2010/main" val="2949478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880558-529F-94E7-36B8-0F40B5891AC4}"/>
              </a:ext>
            </a:extLst>
          </p:cNvPr>
          <p:cNvSpPr>
            <a:spLocks noGrp="1"/>
          </p:cNvSpPr>
          <p:nvPr>
            <p:ph idx="1"/>
          </p:nvPr>
        </p:nvSpPr>
        <p:spPr>
          <a:xfrm>
            <a:off x="518668" y="2098627"/>
            <a:ext cx="11122470" cy="1330374"/>
          </a:xfrm>
        </p:spPr>
        <p:txBody>
          <a:bodyPr>
            <a:normAutofit/>
          </a:bodyPr>
          <a:lstStyle/>
          <a:p>
            <a:pPr marL="342900" indent="-342900">
              <a:buFont typeface="Arial" panose="020B0604020202020204" pitchFamily="34" charset="0"/>
              <a:buChar char="•"/>
            </a:pPr>
            <a:r>
              <a:rPr lang="en-US" sz="2400" dirty="0">
                <a:solidFill>
                  <a:schemeClr val="bg1">
                    <a:lumMod val="95000"/>
                  </a:schemeClr>
                </a:solidFill>
                <a:latin typeface="Calibri Light" panose="020F0302020204030204" pitchFamily="34" charset="0"/>
                <a:cs typeface="Calibri Light" panose="020F0302020204030204" pitchFamily="34" charset="0"/>
              </a:rPr>
              <a:t>Incoming air speed can be estimated by the angular velocity of the rotor</a:t>
            </a:r>
          </a:p>
          <a:p>
            <a:pPr marL="342900" indent="-342900">
              <a:buFont typeface="Arial" panose="020B0604020202020204" pitchFamily="34" charset="0"/>
              <a:buChar char="•"/>
            </a:pPr>
            <a:r>
              <a:rPr lang="en-US" dirty="0">
                <a:solidFill>
                  <a:schemeClr val="bg1">
                    <a:lumMod val="95000"/>
                  </a:schemeClr>
                </a:solidFill>
              </a:rPr>
              <a:t>Each graph has a parabolic shape:</a:t>
            </a:r>
            <a:endParaRPr lang="en-ZA" dirty="0"/>
          </a:p>
        </p:txBody>
      </p:sp>
      <p:sp>
        <p:nvSpPr>
          <p:cNvPr id="3" name="Text Placeholder 2">
            <a:extLst>
              <a:ext uri="{FF2B5EF4-FFF2-40B4-BE49-F238E27FC236}">
                <a16:creationId xmlns:a16="http://schemas.microsoft.com/office/drawing/2014/main" id="{01D55F38-CED2-9C24-80BA-C821A61C3795}"/>
              </a:ext>
            </a:extLst>
          </p:cNvPr>
          <p:cNvSpPr>
            <a:spLocks noGrp="1"/>
          </p:cNvSpPr>
          <p:nvPr>
            <p:ph type="body" sz="quarter" idx="10"/>
          </p:nvPr>
        </p:nvSpPr>
        <p:spPr/>
        <p:txBody>
          <a:bodyPr/>
          <a:lstStyle/>
          <a:p>
            <a:r>
              <a:rPr lang="en-US" dirty="0"/>
              <a:t>Modelling Propeller Thrust</a:t>
            </a:r>
            <a:endParaRPr lang="en-ZA" dirty="0"/>
          </a:p>
        </p:txBody>
      </p:sp>
      <p:sp>
        <p:nvSpPr>
          <p:cNvPr id="4" name="Title 3">
            <a:extLst>
              <a:ext uri="{FF2B5EF4-FFF2-40B4-BE49-F238E27FC236}">
                <a16:creationId xmlns:a16="http://schemas.microsoft.com/office/drawing/2014/main" id="{F13A2650-4206-1F81-0F0B-7F2FBAF0B9DF}"/>
              </a:ext>
            </a:extLst>
          </p:cNvPr>
          <p:cNvSpPr>
            <a:spLocks noGrp="1"/>
          </p:cNvSpPr>
          <p:nvPr>
            <p:ph type="title"/>
          </p:nvPr>
        </p:nvSpPr>
        <p:spPr/>
        <p:txBody>
          <a:bodyPr/>
          <a:lstStyle/>
          <a:p>
            <a:r>
              <a:rPr lang="en-US" dirty="0"/>
              <a:t>Mathematical Model (2 of 3)</a:t>
            </a:r>
            <a:endParaRPr lang="en-ZA" dirty="0"/>
          </a:p>
        </p:txBody>
      </p:sp>
      <p:grpSp>
        <p:nvGrpSpPr>
          <p:cNvPr id="9" name="Group 8">
            <a:extLst>
              <a:ext uri="{FF2B5EF4-FFF2-40B4-BE49-F238E27FC236}">
                <a16:creationId xmlns:a16="http://schemas.microsoft.com/office/drawing/2014/main" id="{16F65C12-FB3E-26B7-38A0-84D43E365AC9}"/>
              </a:ext>
            </a:extLst>
          </p:cNvPr>
          <p:cNvGrpSpPr/>
          <p:nvPr/>
        </p:nvGrpSpPr>
        <p:grpSpPr>
          <a:xfrm>
            <a:off x="550862" y="3223397"/>
            <a:ext cx="3535457" cy="3103298"/>
            <a:chOff x="7091680" y="2397720"/>
            <a:chExt cx="4063422" cy="3747087"/>
          </a:xfrm>
        </p:grpSpPr>
        <p:pic>
          <p:nvPicPr>
            <p:cNvPr id="7" name="Content Placeholder 5">
              <a:extLst>
                <a:ext uri="{FF2B5EF4-FFF2-40B4-BE49-F238E27FC236}">
                  <a16:creationId xmlns:a16="http://schemas.microsoft.com/office/drawing/2014/main" id="{FFC67343-7A92-46A4-B49B-798BE17445A1}"/>
                </a:ext>
              </a:extLst>
            </p:cNvPr>
            <p:cNvPicPr>
              <a:picLocks noChangeAspect="1"/>
            </p:cNvPicPr>
            <p:nvPr/>
          </p:nvPicPr>
          <p:blipFill>
            <a:blip r:embed="rId3"/>
            <a:srcRect l="2315" r="2315"/>
            <a:stretch/>
          </p:blipFill>
          <p:spPr>
            <a:xfrm>
              <a:off x="7091680" y="2397720"/>
              <a:ext cx="4063422" cy="3747087"/>
            </a:xfrm>
            <a:prstGeom prst="rect">
              <a:avLst/>
            </a:prstGeom>
            <a:ln w="19050">
              <a:solidFill>
                <a:schemeClr val="tx1"/>
              </a:solidFill>
            </a:ln>
          </p:spPr>
        </p:pic>
        <p:sp>
          <p:nvSpPr>
            <p:cNvPr id="8" name="Rectangle 7">
              <a:extLst>
                <a:ext uri="{FF2B5EF4-FFF2-40B4-BE49-F238E27FC236}">
                  <a16:creationId xmlns:a16="http://schemas.microsoft.com/office/drawing/2014/main" id="{13E129AA-C681-1DB6-5C22-43F76154C3B3}"/>
                </a:ext>
              </a:extLst>
            </p:cNvPr>
            <p:cNvSpPr/>
            <p:nvPr/>
          </p:nvSpPr>
          <p:spPr>
            <a:xfrm>
              <a:off x="7544287" y="2673690"/>
              <a:ext cx="3326797" cy="3040201"/>
            </a:xfrm>
            <a:prstGeom prst="rect">
              <a:avLst/>
            </a:prstGeom>
            <a:noFill/>
            <a:ln w="9525" cap="flat" cmpd="sng" algn="ctr">
              <a:solidFill>
                <a:srgbClr val="73737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ZA"/>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953DF8F-6DDE-CA37-8AC7-AF7540C611A9}"/>
                  </a:ext>
                </a:extLst>
              </p:cNvPr>
              <p:cNvSpPr txBox="1"/>
              <p:nvPr/>
            </p:nvSpPr>
            <p:spPr>
              <a:xfrm>
                <a:off x="4815728" y="2841763"/>
                <a:ext cx="6096000" cy="4976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ZA" sz="2400" i="1" smtClean="0">
                              <a:solidFill>
                                <a:schemeClr val="bg1">
                                  <a:lumMod val="95000"/>
                                </a:schemeClr>
                              </a:solidFill>
                              <a:latin typeface="Cambria Math" panose="02040503050406030204" pitchFamily="18" charset="0"/>
                              <a:cs typeface="Calibri Light" panose="020F0302020204030204" pitchFamily="34" charset="0"/>
                            </a:rPr>
                          </m:ctrlPr>
                        </m:sSubPr>
                        <m:e>
                          <m:r>
                            <a:rPr lang="en-US" sz="2400" b="0" i="1" smtClean="0">
                              <a:solidFill>
                                <a:schemeClr val="bg1">
                                  <a:lumMod val="95000"/>
                                </a:schemeClr>
                              </a:solidFill>
                              <a:latin typeface="Cambria Math" panose="02040503050406030204" pitchFamily="18" charset="0"/>
                              <a:cs typeface="Calibri Light" panose="020F0302020204030204" pitchFamily="34" charset="0"/>
                            </a:rPr>
                            <m:t>𝑇</m:t>
                          </m:r>
                        </m:e>
                        <m:sub>
                          <m:r>
                            <a:rPr lang="en-US" sz="2400" b="0" i="1" smtClean="0">
                              <a:solidFill>
                                <a:schemeClr val="bg1">
                                  <a:lumMod val="95000"/>
                                </a:schemeClr>
                              </a:solidFill>
                              <a:latin typeface="Cambria Math" panose="02040503050406030204" pitchFamily="18" charset="0"/>
                              <a:cs typeface="Calibri Light" panose="020F0302020204030204" pitchFamily="34" charset="0"/>
                            </a:rPr>
                            <m:t>𝑝𝑟𝑜𝑝</m:t>
                          </m:r>
                        </m:sub>
                      </m:sSub>
                      <m:r>
                        <a:rPr lang="en-ZA" sz="2400">
                          <a:solidFill>
                            <a:schemeClr val="bg1">
                              <a:lumMod val="95000"/>
                            </a:schemeClr>
                          </a:solidFill>
                          <a:latin typeface="Cambria Math" panose="02040503050406030204" pitchFamily="18" charset="0"/>
                          <a:cs typeface="Calibri Light" panose="020F0302020204030204" pitchFamily="34" charset="0"/>
                        </a:rPr>
                        <m:t>=</m:t>
                      </m:r>
                      <m:sSub>
                        <m:sSubPr>
                          <m:ctrlPr>
                            <a:rPr lang="en-US" sz="2400" b="0" i="1" smtClean="0">
                              <a:solidFill>
                                <a:schemeClr val="bg1">
                                  <a:lumMod val="95000"/>
                                </a:schemeClr>
                              </a:solidFill>
                              <a:latin typeface="Cambria Math" panose="02040503050406030204" pitchFamily="18" charset="0"/>
                              <a:cs typeface="Calibri Light" panose="020F0302020204030204" pitchFamily="34" charset="0"/>
                            </a:rPr>
                          </m:ctrlPr>
                        </m:sSubPr>
                        <m:e>
                          <m:r>
                            <m:rPr>
                              <m:sty m:val="p"/>
                            </m:rPr>
                            <a:rPr lang="en-US" sz="2400" b="0" i="0" smtClean="0">
                              <a:solidFill>
                                <a:schemeClr val="bg1">
                                  <a:lumMod val="95000"/>
                                </a:schemeClr>
                              </a:solidFill>
                              <a:latin typeface="Cambria Math" panose="02040503050406030204" pitchFamily="18" charset="0"/>
                              <a:cs typeface="Calibri Light" panose="020F0302020204030204" pitchFamily="34" charset="0"/>
                            </a:rPr>
                            <m:t>P</m:t>
                          </m:r>
                        </m:e>
                        <m:sub>
                          <m:r>
                            <a:rPr lang="en-US" sz="2400" b="0" i="0" smtClean="0">
                              <a:solidFill>
                                <a:schemeClr val="bg1">
                                  <a:lumMod val="95000"/>
                                </a:schemeClr>
                              </a:solidFill>
                              <a:latin typeface="Cambria Math" panose="02040503050406030204" pitchFamily="18" charset="0"/>
                              <a:cs typeface="Calibri Light" panose="020F0302020204030204" pitchFamily="34" charset="0"/>
                            </a:rPr>
                            <m:t>1</m:t>
                          </m:r>
                        </m:sub>
                      </m:sSub>
                      <m:sSubSup>
                        <m:sSubSupPr>
                          <m:ctrlPr>
                            <a:rPr lang="en-US" sz="2400" b="0" i="1" smtClean="0">
                              <a:solidFill>
                                <a:schemeClr val="bg1">
                                  <a:lumMod val="95000"/>
                                </a:schemeClr>
                              </a:solidFill>
                              <a:latin typeface="Cambria Math" panose="02040503050406030204" pitchFamily="18" charset="0"/>
                              <a:cs typeface="Calibri Light" panose="020F0302020204030204" pitchFamily="34" charset="0"/>
                            </a:rPr>
                          </m:ctrlPr>
                        </m:sSubSupPr>
                        <m:e>
                          <m:r>
                            <a:rPr lang="en-US" sz="2400" b="0" i="1" smtClean="0">
                              <a:solidFill>
                                <a:schemeClr val="bg1">
                                  <a:lumMod val="95000"/>
                                </a:schemeClr>
                              </a:solidFill>
                              <a:latin typeface="Cambria Math" panose="02040503050406030204" pitchFamily="18" charset="0"/>
                              <a:cs typeface="Calibri Light" panose="020F0302020204030204" pitchFamily="34" charset="0"/>
                            </a:rPr>
                            <m:t>𝜔</m:t>
                          </m:r>
                        </m:e>
                        <m:sub>
                          <m:r>
                            <a:rPr lang="en-US" sz="2400" b="0" i="1" smtClean="0">
                              <a:solidFill>
                                <a:schemeClr val="bg1">
                                  <a:lumMod val="95000"/>
                                </a:schemeClr>
                              </a:solidFill>
                              <a:latin typeface="Cambria Math" panose="02040503050406030204" pitchFamily="18" charset="0"/>
                              <a:cs typeface="Calibri Light" panose="020F0302020204030204" pitchFamily="34" charset="0"/>
                            </a:rPr>
                            <m:t>𝑝𝑟𝑜𝑝</m:t>
                          </m:r>
                        </m:sub>
                        <m:sup>
                          <m:r>
                            <a:rPr lang="en-US" sz="2400" b="0" i="1" smtClean="0">
                              <a:solidFill>
                                <a:schemeClr val="bg1">
                                  <a:lumMod val="95000"/>
                                </a:schemeClr>
                              </a:solidFill>
                              <a:latin typeface="Cambria Math" panose="02040503050406030204" pitchFamily="18" charset="0"/>
                              <a:cs typeface="Calibri Light" panose="020F0302020204030204" pitchFamily="34" charset="0"/>
                            </a:rPr>
                            <m:t>2</m:t>
                          </m:r>
                        </m:sup>
                      </m:sSubSup>
                      <m:r>
                        <a:rPr lang="en-US" sz="2400" b="0" i="1" smtClean="0">
                          <a:solidFill>
                            <a:schemeClr val="bg1">
                              <a:lumMod val="95000"/>
                            </a:schemeClr>
                          </a:solidFill>
                          <a:latin typeface="Cambria Math" panose="02040503050406030204" pitchFamily="18" charset="0"/>
                          <a:cs typeface="Calibri Light" panose="020F0302020204030204" pitchFamily="34" charset="0"/>
                        </a:rPr>
                        <m:t>+</m:t>
                      </m:r>
                      <m:sSub>
                        <m:sSubPr>
                          <m:ctrlPr>
                            <a:rPr lang="en-US" sz="2400" b="0" i="1" smtClean="0">
                              <a:solidFill>
                                <a:schemeClr val="bg1">
                                  <a:lumMod val="95000"/>
                                </a:schemeClr>
                              </a:solidFill>
                              <a:latin typeface="Cambria Math" panose="02040503050406030204" pitchFamily="18" charset="0"/>
                              <a:cs typeface="Calibri Light" panose="020F0302020204030204" pitchFamily="34" charset="0"/>
                            </a:rPr>
                          </m:ctrlPr>
                        </m:sSubPr>
                        <m:e>
                          <m:r>
                            <a:rPr lang="en-US" sz="2400" b="0" i="1" smtClean="0">
                              <a:solidFill>
                                <a:schemeClr val="bg1">
                                  <a:lumMod val="95000"/>
                                </a:schemeClr>
                              </a:solidFill>
                              <a:latin typeface="Cambria Math" panose="02040503050406030204" pitchFamily="18" charset="0"/>
                              <a:cs typeface="Calibri Light" panose="020F0302020204030204" pitchFamily="34" charset="0"/>
                            </a:rPr>
                            <m:t>𝑃</m:t>
                          </m:r>
                        </m:e>
                        <m:sub>
                          <m:r>
                            <a:rPr lang="en-US" sz="2400" b="0" i="1" smtClean="0">
                              <a:solidFill>
                                <a:schemeClr val="bg1">
                                  <a:lumMod val="95000"/>
                                </a:schemeClr>
                              </a:solidFill>
                              <a:latin typeface="Cambria Math" panose="02040503050406030204" pitchFamily="18" charset="0"/>
                              <a:cs typeface="Calibri Light" panose="020F0302020204030204" pitchFamily="34" charset="0"/>
                            </a:rPr>
                            <m:t>2</m:t>
                          </m:r>
                        </m:sub>
                      </m:sSub>
                      <m:sSub>
                        <m:sSubPr>
                          <m:ctrlPr>
                            <a:rPr lang="en-US" sz="2400" b="0" i="1" smtClean="0">
                              <a:solidFill>
                                <a:schemeClr val="bg1">
                                  <a:lumMod val="95000"/>
                                </a:schemeClr>
                              </a:solidFill>
                              <a:latin typeface="Cambria Math" panose="02040503050406030204" pitchFamily="18" charset="0"/>
                              <a:cs typeface="Calibri Light" panose="020F0302020204030204" pitchFamily="34" charset="0"/>
                            </a:rPr>
                          </m:ctrlPr>
                        </m:sSubPr>
                        <m:e>
                          <m:r>
                            <a:rPr lang="en-US" sz="2400" b="0" i="1" smtClean="0">
                              <a:solidFill>
                                <a:schemeClr val="bg1">
                                  <a:lumMod val="95000"/>
                                </a:schemeClr>
                              </a:solidFill>
                              <a:latin typeface="Cambria Math" panose="02040503050406030204" pitchFamily="18" charset="0"/>
                              <a:cs typeface="Calibri Light" panose="020F0302020204030204" pitchFamily="34" charset="0"/>
                            </a:rPr>
                            <m:t>𝜔</m:t>
                          </m:r>
                        </m:e>
                        <m:sub>
                          <m:r>
                            <a:rPr lang="en-US" sz="2400" b="0" i="1" smtClean="0">
                              <a:solidFill>
                                <a:schemeClr val="bg1">
                                  <a:lumMod val="95000"/>
                                </a:schemeClr>
                              </a:solidFill>
                              <a:latin typeface="Cambria Math" panose="02040503050406030204" pitchFamily="18" charset="0"/>
                              <a:cs typeface="Calibri Light" panose="020F0302020204030204" pitchFamily="34" charset="0"/>
                            </a:rPr>
                            <m:t>𝑝𝑟𝑜𝑝</m:t>
                          </m:r>
                        </m:sub>
                      </m:sSub>
                      <m:r>
                        <a:rPr lang="en-US" sz="2400" b="0" i="1" smtClean="0">
                          <a:solidFill>
                            <a:schemeClr val="bg1">
                              <a:lumMod val="95000"/>
                            </a:schemeClr>
                          </a:solidFill>
                          <a:latin typeface="Cambria Math" panose="02040503050406030204" pitchFamily="18" charset="0"/>
                          <a:cs typeface="Calibri Light" panose="020F0302020204030204" pitchFamily="34" charset="0"/>
                        </a:rPr>
                        <m:t>+</m:t>
                      </m:r>
                      <m:sSub>
                        <m:sSubPr>
                          <m:ctrlPr>
                            <a:rPr lang="en-US" sz="2400" b="0" i="1" smtClean="0">
                              <a:solidFill>
                                <a:schemeClr val="bg1">
                                  <a:lumMod val="95000"/>
                                </a:schemeClr>
                              </a:solidFill>
                              <a:latin typeface="Cambria Math" panose="02040503050406030204" pitchFamily="18" charset="0"/>
                              <a:cs typeface="Calibri Light" panose="020F0302020204030204" pitchFamily="34" charset="0"/>
                            </a:rPr>
                          </m:ctrlPr>
                        </m:sSubPr>
                        <m:e>
                          <m:r>
                            <a:rPr lang="en-US" sz="2400" b="0" i="1" smtClean="0">
                              <a:solidFill>
                                <a:schemeClr val="bg1">
                                  <a:lumMod val="95000"/>
                                </a:schemeClr>
                              </a:solidFill>
                              <a:latin typeface="Cambria Math" panose="02040503050406030204" pitchFamily="18" charset="0"/>
                              <a:cs typeface="Calibri Light" panose="020F0302020204030204" pitchFamily="34" charset="0"/>
                            </a:rPr>
                            <m:t>𝑃</m:t>
                          </m:r>
                        </m:e>
                        <m:sub>
                          <m:r>
                            <a:rPr lang="en-US" sz="2400" b="0" i="1" smtClean="0">
                              <a:solidFill>
                                <a:schemeClr val="bg1">
                                  <a:lumMod val="95000"/>
                                </a:schemeClr>
                              </a:solidFill>
                              <a:latin typeface="Cambria Math" panose="02040503050406030204" pitchFamily="18" charset="0"/>
                              <a:cs typeface="Calibri Light" panose="020F0302020204030204" pitchFamily="34" charset="0"/>
                            </a:rPr>
                            <m:t>3</m:t>
                          </m:r>
                        </m:sub>
                      </m:sSub>
                    </m:oMath>
                  </m:oMathPara>
                </a14:m>
                <a:endParaRPr lang="en-ZA" sz="2400" dirty="0">
                  <a:solidFill>
                    <a:schemeClr val="bg1">
                      <a:lumMod val="95000"/>
                    </a:schemeClr>
                  </a:solidFill>
                  <a:latin typeface="Calibri Light" panose="020F0302020204030204" pitchFamily="34" charset="0"/>
                  <a:cs typeface="Calibri Light" panose="020F0302020204030204" pitchFamily="34" charset="0"/>
                </a:endParaRPr>
              </a:p>
            </p:txBody>
          </p:sp>
        </mc:Choice>
        <mc:Fallback xmlns="">
          <p:sp>
            <p:nvSpPr>
              <p:cNvPr id="15" name="TextBox 14">
                <a:extLst>
                  <a:ext uri="{FF2B5EF4-FFF2-40B4-BE49-F238E27FC236}">
                    <a16:creationId xmlns:a16="http://schemas.microsoft.com/office/drawing/2014/main" id="{9953DF8F-6DDE-CA37-8AC7-AF7540C611A9}"/>
                  </a:ext>
                </a:extLst>
              </p:cNvPr>
              <p:cNvSpPr txBox="1">
                <a:spLocks noRot="1" noChangeAspect="1" noMove="1" noResize="1" noEditPoints="1" noAdjustHandles="1" noChangeArrowheads="1" noChangeShapeType="1" noTextEdit="1"/>
              </p:cNvSpPr>
              <p:nvPr/>
            </p:nvSpPr>
            <p:spPr>
              <a:xfrm>
                <a:off x="4815728" y="2841763"/>
                <a:ext cx="6096000" cy="497637"/>
              </a:xfrm>
              <a:prstGeom prst="rect">
                <a:avLst/>
              </a:prstGeom>
              <a:blipFill>
                <a:blip r:embed="rId4"/>
                <a:stretch>
                  <a:fillRect b="-6098"/>
                </a:stretch>
              </a:blipFill>
            </p:spPr>
            <p:txBody>
              <a:bodyPr/>
              <a:lstStyle/>
              <a:p>
                <a:r>
                  <a:rPr lang="en-ZA">
                    <a:noFill/>
                  </a:rPr>
                  <a:t> </a:t>
                </a:r>
              </a:p>
            </p:txBody>
          </p:sp>
        </mc:Fallback>
      </mc:AlternateContent>
      <p:sp>
        <p:nvSpPr>
          <p:cNvPr id="16" name="Content Placeholder 1">
            <a:extLst>
              <a:ext uri="{FF2B5EF4-FFF2-40B4-BE49-F238E27FC236}">
                <a16:creationId xmlns:a16="http://schemas.microsoft.com/office/drawing/2014/main" id="{1D52EAA3-6684-8738-32C5-E8F49D4D3603}"/>
              </a:ext>
            </a:extLst>
          </p:cNvPr>
          <p:cNvSpPr txBox="1">
            <a:spLocks/>
          </p:cNvSpPr>
          <p:nvPr/>
        </p:nvSpPr>
        <p:spPr>
          <a:xfrm>
            <a:off x="4249282" y="3358968"/>
            <a:ext cx="7544256" cy="3314153"/>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sz="2400" b="0" i="0" kern="1200">
                <a:solidFill>
                  <a:schemeClr val="bg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Where the coefficients change according to the angular velocity of the rotor</a:t>
            </a:r>
            <a:endParaRPr lang="en-ZA" dirty="0"/>
          </a:p>
        </p:txBody>
      </p:sp>
      <p:sp>
        <p:nvSpPr>
          <p:cNvPr id="17" name="Content Placeholder 1">
            <a:extLst>
              <a:ext uri="{FF2B5EF4-FFF2-40B4-BE49-F238E27FC236}">
                <a16:creationId xmlns:a16="http://schemas.microsoft.com/office/drawing/2014/main" id="{269860A1-BACB-0AE4-1695-08CBC0B4BCF9}"/>
              </a:ext>
            </a:extLst>
          </p:cNvPr>
          <p:cNvSpPr txBox="1">
            <a:spLocks/>
          </p:cNvSpPr>
          <p:nvPr/>
        </p:nvSpPr>
        <p:spPr>
          <a:xfrm>
            <a:off x="4348603" y="4684795"/>
            <a:ext cx="7967222" cy="1889992"/>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sz="2400" b="0" i="0" kern="1200">
                <a:solidFill>
                  <a:schemeClr val="bg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The model assisted with:</a:t>
            </a:r>
          </a:p>
          <a:p>
            <a:pPr marL="1028700" lvl="1" indent="-342900"/>
            <a:r>
              <a:rPr lang="en-US" sz="2400" dirty="0">
                <a:solidFill>
                  <a:schemeClr val="bg2"/>
                </a:solidFill>
              </a:rPr>
              <a:t>Dimensioning the rotor</a:t>
            </a:r>
          </a:p>
          <a:p>
            <a:pPr marL="1028700" lvl="1" indent="-342900"/>
            <a:r>
              <a:rPr lang="en-US" sz="2400" dirty="0">
                <a:solidFill>
                  <a:schemeClr val="bg2"/>
                </a:solidFill>
              </a:rPr>
              <a:t>Finding requirements for the motors and propellers</a:t>
            </a:r>
          </a:p>
          <a:p>
            <a:pPr marL="1028700" lvl="1" indent="-342900"/>
            <a:r>
              <a:rPr lang="en-US" sz="2400" dirty="0">
                <a:solidFill>
                  <a:schemeClr val="bg2"/>
                </a:solidFill>
              </a:rPr>
              <a:t>Showing the tips is not the optimal placement</a:t>
            </a:r>
          </a:p>
          <a:p>
            <a:pPr marL="1028700" lvl="1" indent="-342900"/>
            <a:endParaRPr lang="en-ZA" dirty="0"/>
          </a:p>
        </p:txBody>
      </p:sp>
      <p:sp>
        <p:nvSpPr>
          <p:cNvPr id="18" name="Text Placeholder 2">
            <a:extLst>
              <a:ext uri="{FF2B5EF4-FFF2-40B4-BE49-F238E27FC236}">
                <a16:creationId xmlns:a16="http://schemas.microsoft.com/office/drawing/2014/main" id="{57B00357-0882-DEC5-9AA8-2291E9CA11E8}"/>
              </a:ext>
            </a:extLst>
          </p:cNvPr>
          <p:cNvSpPr txBox="1">
            <a:spLocks/>
          </p:cNvSpPr>
          <p:nvPr/>
        </p:nvSpPr>
        <p:spPr>
          <a:xfrm>
            <a:off x="4249282" y="4191705"/>
            <a:ext cx="11122470" cy="644993"/>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Clr>
                <a:schemeClr val="accent2"/>
              </a:buClr>
              <a:buFontTx/>
              <a:buNone/>
              <a:defRPr lang="en-GB" sz="2800" b="0" i="0" kern="1200" dirty="0">
                <a:solidFill>
                  <a:schemeClr val="accent2"/>
                </a:solidFill>
                <a:latin typeface="Trebuchet MS" panose="020B0703020202090204" pitchFamily="34" charset="0"/>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Results of Model </a:t>
            </a:r>
            <a:endParaRPr lang="en-ZA" dirty="0"/>
          </a:p>
        </p:txBody>
      </p:sp>
      <p:sp>
        <p:nvSpPr>
          <p:cNvPr id="19" name="Photo by ...">
            <a:extLst>
              <a:ext uri="{FF2B5EF4-FFF2-40B4-BE49-F238E27FC236}">
                <a16:creationId xmlns:a16="http://schemas.microsoft.com/office/drawing/2014/main" id="{800F79BE-97EE-7152-94C9-6D01CB0AD2A5}"/>
              </a:ext>
            </a:extLst>
          </p:cNvPr>
          <p:cNvSpPr txBox="1"/>
          <p:nvPr/>
        </p:nvSpPr>
        <p:spPr>
          <a:xfrm>
            <a:off x="10711543" y="6473066"/>
            <a:ext cx="1480457" cy="400110"/>
          </a:xfrm>
          <a:prstGeom prst="rect">
            <a:avLst/>
          </a:prstGeom>
          <a:noFill/>
        </p:spPr>
        <p:txBody>
          <a:bodyPr wrap="square" rtlCol="0">
            <a:spAutoFit/>
          </a:bodyPr>
          <a:lstStyle/>
          <a:p>
            <a:pPr algn="r"/>
            <a:r>
              <a:rPr lang="en-GB" sz="2000" dirty="0">
                <a:latin typeface="Trebuchet MS" panose="020B0703020202090204" pitchFamily="34" charset="0"/>
              </a:rPr>
              <a:t>6</a:t>
            </a:r>
          </a:p>
        </p:txBody>
      </p:sp>
    </p:spTree>
    <p:extLst>
      <p:ext uri="{BB962C8B-B14F-4D97-AF65-F5344CB8AC3E}">
        <p14:creationId xmlns:p14="http://schemas.microsoft.com/office/powerpoint/2010/main" val="367833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544531-F1A6-B21B-60B5-3A06631EF03A}"/>
              </a:ext>
            </a:extLst>
          </p:cNvPr>
          <p:cNvSpPr>
            <a:spLocks noGrp="1"/>
          </p:cNvSpPr>
          <p:nvPr>
            <p:ph idx="1"/>
          </p:nvPr>
        </p:nvSpPr>
        <p:spPr>
          <a:xfrm>
            <a:off x="3292838" y="2020202"/>
            <a:ext cx="8380494" cy="4422095"/>
          </a:xfrm>
        </p:spPr>
        <p:txBody>
          <a:bodyPr>
            <a:normAutofit/>
          </a:bodyPr>
          <a:lstStyle/>
          <a:p>
            <a:endParaRPr lang="en-ZA" dirty="0"/>
          </a:p>
        </p:txBody>
      </p:sp>
      <p:sp>
        <p:nvSpPr>
          <p:cNvPr id="3" name="Text Placeholder 2">
            <a:extLst>
              <a:ext uri="{FF2B5EF4-FFF2-40B4-BE49-F238E27FC236}">
                <a16:creationId xmlns:a16="http://schemas.microsoft.com/office/drawing/2014/main" id="{E11FC88B-DFBB-B32C-9780-C3D77AC4D997}"/>
              </a:ext>
            </a:extLst>
          </p:cNvPr>
          <p:cNvSpPr>
            <a:spLocks noGrp="1"/>
          </p:cNvSpPr>
          <p:nvPr>
            <p:ph type="body" sz="quarter" idx="10"/>
          </p:nvPr>
        </p:nvSpPr>
        <p:spPr>
          <a:xfrm>
            <a:off x="3363174" y="1379764"/>
            <a:ext cx="8277964" cy="644993"/>
          </a:xfrm>
        </p:spPr>
        <p:txBody>
          <a:bodyPr/>
          <a:lstStyle/>
          <a:p>
            <a:r>
              <a:rPr lang="en-US" dirty="0"/>
              <a:t>Tip Thrust Position Optimization </a:t>
            </a:r>
            <a:endParaRPr lang="en-ZA" dirty="0"/>
          </a:p>
        </p:txBody>
      </p:sp>
      <p:sp>
        <p:nvSpPr>
          <p:cNvPr id="4" name="Title 3">
            <a:extLst>
              <a:ext uri="{FF2B5EF4-FFF2-40B4-BE49-F238E27FC236}">
                <a16:creationId xmlns:a16="http://schemas.microsoft.com/office/drawing/2014/main" id="{1AA62227-3EAC-D30E-7100-79BC817A5B6B}"/>
              </a:ext>
            </a:extLst>
          </p:cNvPr>
          <p:cNvSpPr>
            <a:spLocks noGrp="1"/>
          </p:cNvSpPr>
          <p:nvPr>
            <p:ph type="title"/>
          </p:nvPr>
        </p:nvSpPr>
        <p:spPr/>
        <p:txBody>
          <a:bodyPr/>
          <a:lstStyle/>
          <a:p>
            <a:r>
              <a:rPr lang="en-US" dirty="0"/>
              <a:t>Mathematical Model (3 of 3)</a:t>
            </a:r>
            <a:endParaRPr lang="en-ZA" dirty="0"/>
          </a:p>
        </p:txBody>
      </p:sp>
      <p:pic>
        <p:nvPicPr>
          <p:cNvPr id="14" name="Content Placeholder 13" descr="A graph of a thrust&#10;&#10;Description automatically generated with medium confidence">
            <a:extLst>
              <a:ext uri="{FF2B5EF4-FFF2-40B4-BE49-F238E27FC236}">
                <a16:creationId xmlns:a16="http://schemas.microsoft.com/office/drawing/2014/main" id="{91E6B5F5-CD6B-4F62-0500-3FA420CC82CE}"/>
              </a:ext>
            </a:extLst>
          </p:cNvPr>
          <p:cNvPicPr>
            <a:picLocks noChangeAspect="1"/>
          </p:cNvPicPr>
          <p:nvPr/>
        </p:nvPicPr>
        <p:blipFill>
          <a:blip r:embed="rId3"/>
          <a:srcRect l="5765"/>
          <a:stretch/>
        </p:blipFill>
        <p:spPr>
          <a:xfrm>
            <a:off x="3363174" y="2033037"/>
            <a:ext cx="4152376" cy="3306063"/>
          </a:xfrm>
          <a:prstGeom prst="rect">
            <a:avLst/>
          </a:prstGeom>
        </p:spPr>
      </p:pic>
      <p:sp>
        <p:nvSpPr>
          <p:cNvPr id="6" name="Rectangle: Rounded Corners 5">
            <a:extLst>
              <a:ext uri="{FF2B5EF4-FFF2-40B4-BE49-F238E27FC236}">
                <a16:creationId xmlns:a16="http://schemas.microsoft.com/office/drawing/2014/main" id="{1633E538-ED59-D2CB-3661-0991829BDBB8}"/>
              </a:ext>
            </a:extLst>
          </p:cNvPr>
          <p:cNvSpPr/>
          <p:nvPr/>
        </p:nvSpPr>
        <p:spPr>
          <a:xfrm>
            <a:off x="-2419002" y="1353622"/>
            <a:ext cx="5711840" cy="5235454"/>
          </a:xfrm>
          <a:prstGeom prst="roundRect">
            <a:avLst>
              <a:gd name="adj" fmla="val 13929"/>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5E489B98-D62A-CAB2-C5B7-13373A793CF7}"/>
              </a:ext>
            </a:extLst>
          </p:cNvPr>
          <p:cNvPicPr>
            <a:picLocks noChangeAspect="1"/>
          </p:cNvPicPr>
          <p:nvPr/>
        </p:nvPicPr>
        <p:blipFill>
          <a:blip r:embed="rId4">
            <a:clrChange>
              <a:clrFrom>
                <a:srgbClr val="FFFFFF"/>
              </a:clrFrom>
              <a:clrTo>
                <a:srgbClr val="FFFFFF">
                  <a:alpha val="0"/>
                </a:srgbClr>
              </a:clrTo>
            </a:clrChange>
            <a:duotone>
              <a:schemeClr val="accent3">
                <a:shade val="45000"/>
                <a:satMod val="135000"/>
              </a:schemeClr>
              <a:prstClr val="white"/>
            </a:duotone>
          </a:blip>
          <a:stretch>
            <a:fillRect/>
          </a:stretch>
        </p:blipFill>
        <p:spPr>
          <a:xfrm>
            <a:off x="-20865" y="3294629"/>
            <a:ext cx="3243366" cy="2143659"/>
          </a:xfrm>
          <a:prstGeom prst="rect">
            <a:avLst/>
          </a:prstGeom>
        </p:spPr>
      </p:pic>
      <p:grpSp>
        <p:nvGrpSpPr>
          <p:cNvPr id="8" name="Group 7">
            <a:extLst>
              <a:ext uri="{FF2B5EF4-FFF2-40B4-BE49-F238E27FC236}">
                <a16:creationId xmlns:a16="http://schemas.microsoft.com/office/drawing/2014/main" id="{7E14C154-63FC-51D2-64CD-02C32F050047}"/>
              </a:ext>
            </a:extLst>
          </p:cNvPr>
          <p:cNvGrpSpPr/>
          <p:nvPr/>
        </p:nvGrpSpPr>
        <p:grpSpPr>
          <a:xfrm>
            <a:off x="925964" y="2370933"/>
            <a:ext cx="2127613" cy="1806288"/>
            <a:chOff x="7139392" y="1200048"/>
            <a:chExt cx="1590087" cy="1349941"/>
          </a:xfrm>
        </p:grpSpPr>
        <p:cxnSp>
          <p:nvCxnSpPr>
            <p:cNvPr id="9" name="Straight Connector 8">
              <a:extLst>
                <a:ext uri="{FF2B5EF4-FFF2-40B4-BE49-F238E27FC236}">
                  <a16:creationId xmlns:a16="http://schemas.microsoft.com/office/drawing/2014/main" id="{55E05914-34B7-00E4-CCC3-08455AB7B436}"/>
                </a:ext>
              </a:extLst>
            </p:cNvPr>
            <p:cNvCxnSpPr>
              <a:cxnSpLocks/>
            </p:cNvCxnSpPr>
            <p:nvPr/>
          </p:nvCxnSpPr>
          <p:spPr>
            <a:xfrm flipV="1">
              <a:off x="7504683" y="1906456"/>
              <a:ext cx="597693" cy="34970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descr="A black and white drawing of a cape&#10;&#10;Description automatically generated">
              <a:extLst>
                <a:ext uri="{FF2B5EF4-FFF2-40B4-BE49-F238E27FC236}">
                  <a16:creationId xmlns:a16="http://schemas.microsoft.com/office/drawing/2014/main" id="{096622A1-83EC-4D19-F3C8-7D7A8614E53C}"/>
                </a:ext>
              </a:extLst>
            </p:cNvPr>
            <p:cNvPicPr>
              <a:picLocks noChangeAspect="1"/>
            </p:cNvPicPr>
            <p:nvPr/>
          </p:nvPicPr>
          <p:blipFill>
            <a:blip r:embed="rId5">
              <a:clrChange>
                <a:clrFrom>
                  <a:srgbClr val="FFFFFF"/>
                </a:clrFrom>
                <a:clrTo>
                  <a:srgbClr val="FFFFFF">
                    <a:alpha val="0"/>
                  </a:srgbClr>
                </a:clrTo>
              </a:clrChange>
              <a:duotone>
                <a:schemeClr val="accent3">
                  <a:shade val="45000"/>
                  <a:satMod val="135000"/>
                </a:schemeClr>
                <a:prstClr val="white"/>
              </a:duotone>
            </a:blip>
            <a:stretch>
              <a:fillRect/>
            </a:stretch>
          </p:blipFill>
          <p:spPr>
            <a:xfrm rot="1238148">
              <a:off x="7139392" y="1200048"/>
              <a:ext cx="1590087" cy="1349941"/>
            </a:xfrm>
            <a:prstGeom prst="rect">
              <a:avLst/>
            </a:prstGeom>
          </p:spPr>
        </p:pic>
      </p:grpSp>
      <p:pic>
        <p:nvPicPr>
          <p:cNvPr id="16" name="Picture 15" descr="A graph with a red line&#10;&#10;Description automatically generated">
            <a:extLst>
              <a:ext uri="{FF2B5EF4-FFF2-40B4-BE49-F238E27FC236}">
                <a16:creationId xmlns:a16="http://schemas.microsoft.com/office/drawing/2014/main" id="{97866FC4-83F8-2B5E-363D-DE5D774245AC}"/>
              </a:ext>
            </a:extLst>
          </p:cNvPr>
          <p:cNvPicPr>
            <a:picLocks noChangeAspect="1"/>
          </p:cNvPicPr>
          <p:nvPr/>
        </p:nvPicPr>
        <p:blipFill>
          <a:blip r:embed="rId6"/>
          <a:srcRect l="2494" r="6249"/>
          <a:stretch/>
        </p:blipFill>
        <p:spPr>
          <a:xfrm>
            <a:off x="7620000" y="2033036"/>
            <a:ext cx="4021138" cy="3306064"/>
          </a:xfrm>
          <a:prstGeom prst="rect">
            <a:avLst/>
          </a:prstGeom>
        </p:spPr>
      </p:pic>
      <p:sp>
        <p:nvSpPr>
          <p:cNvPr id="5" name="TextBox 4">
            <a:extLst>
              <a:ext uri="{FF2B5EF4-FFF2-40B4-BE49-F238E27FC236}">
                <a16:creationId xmlns:a16="http://schemas.microsoft.com/office/drawing/2014/main" id="{189B6681-88A4-60F6-413F-E175EB09DCED}"/>
              </a:ext>
            </a:extLst>
          </p:cNvPr>
          <p:cNvSpPr txBox="1"/>
          <p:nvPr/>
        </p:nvSpPr>
        <p:spPr>
          <a:xfrm>
            <a:off x="3363174" y="5412969"/>
            <a:ext cx="4152376" cy="707886"/>
          </a:xfrm>
          <a:prstGeom prst="rect">
            <a:avLst/>
          </a:prstGeom>
          <a:noFill/>
        </p:spPr>
        <p:txBody>
          <a:bodyPr wrap="square" rtlCol="0">
            <a:spAutoFit/>
          </a:bodyPr>
          <a:lstStyle/>
          <a:p>
            <a:pPr marL="342900" indent="-342900">
              <a:spcBef>
                <a:spcPts val="1000"/>
              </a:spcBef>
              <a:buClr>
                <a:schemeClr val="accent2"/>
              </a:buClr>
              <a:buFont typeface="Arial" panose="020B0604020202020204" pitchFamily="34" charset="0"/>
              <a:buChar char="•"/>
            </a:pPr>
            <a:r>
              <a:rPr lang="en-US" sz="2000" dirty="0">
                <a:solidFill>
                  <a:schemeClr val="bg2">
                    <a:lumMod val="95000"/>
                  </a:schemeClr>
                </a:solidFill>
                <a:latin typeface="Calibri Light" panose="020F0302020204030204" pitchFamily="34" charset="0"/>
                <a:cs typeface="Calibri Light" panose="020F0302020204030204" pitchFamily="34" charset="0"/>
              </a:rPr>
              <a:t>Thrust available decreases as the torque produced increases</a:t>
            </a:r>
            <a:endParaRPr lang="en-ZA" sz="2000" dirty="0">
              <a:solidFill>
                <a:schemeClr val="bg2">
                  <a:lumMod val="95000"/>
                </a:schemeClr>
              </a:solidFill>
              <a:latin typeface="Calibri Light" panose="020F0302020204030204" pitchFamily="34" charset="0"/>
              <a:cs typeface="Calibri Light" panose="020F0302020204030204" pitchFamily="34" charset="0"/>
            </a:endParaRPr>
          </a:p>
        </p:txBody>
      </p:sp>
      <p:sp>
        <p:nvSpPr>
          <p:cNvPr id="11" name="TextBox 10">
            <a:extLst>
              <a:ext uri="{FF2B5EF4-FFF2-40B4-BE49-F238E27FC236}">
                <a16:creationId xmlns:a16="http://schemas.microsoft.com/office/drawing/2014/main" id="{847FC5CA-5A68-22A3-B953-85AE4D96D679}"/>
              </a:ext>
            </a:extLst>
          </p:cNvPr>
          <p:cNvSpPr txBox="1"/>
          <p:nvPr/>
        </p:nvSpPr>
        <p:spPr>
          <a:xfrm>
            <a:off x="7620000" y="5412888"/>
            <a:ext cx="3897718" cy="400110"/>
          </a:xfrm>
          <a:prstGeom prst="rect">
            <a:avLst/>
          </a:prstGeom>
          <a:noFill/>
        </p:spPr>
        <p:txBody>
          <a:bodyPr wrap="square" rtlCol="0">
            <a:spAutoFit/>
          </a:bodyPr>
          <a:lstStyle/>
          <a:p>
            <a:pPr marL="342900" indent="-342900">
              <a:spcBef>
                <a:spcPts val="1000"/>
              </a:spcBef>
              <a:buClr>
                <a:schemeClr val="accent2"/>
              </a:buClr>
              <a:buFont typeface="Arial" panose="020B0604020202020204" pitchFamily="34" charset="0"/>
              <a:buChar char="•"/>
            </a:pPr>
            <a:r>
              <a:rPr lang="en-US" sz="2000" dirty="0">
                <a:solidFill>
                  <a:schemeClr val="bg2">
                    <a:lumMod val="95000"/>
                  </a:schemeClr>
                </a:solidFill>
                <a:latin typeface="Calibri Light" panose="020F0302020204030204" pitchFamily="34" charset="0"/>
                <a:cs typeface="Calibri Light" panose="020F0302020204030204" pitchFamily="34" charset="0"/>
              </a:rPr>
              <a:t>32.5 % of the rotor length</a:t>
            </a:r>
            <a:endParaRPr lang="en-ZA" sz="2000" dirty="0">
              <a:solidFill>
                <a:schemeClr val="bg2">
                  <a:lumMod val="95000"/>
                </a:schemeClr>
              </a:solidFill>
              <a:latin typeface="Calibri Light" panose="020F0302020204030204" pitchFamily="34" charset="0"/>
              <a:cs typeface="Calibri Light" panose="020F0302020204030204" pitchFamily="34" charset="0"/>
            </a:endParaRPr>
          </a:p>
        </p:txBody>
      </p:sp>
      <p:cxnSp>
        <p:nvCxnSpPr>
          <p:cNvPr id="15" name="Straight Connector 14">
            <a:extLst>
              <a:ext uri="{FF2B5EF4-FFF2-40B4-BE49-F238E27FC236}">
                <a16:creationId xmlns:a16="http://schemas.microsoft.com/office/drawing/2014/main" id="{9ECB94E7-BC2E-971A-0B53-4EE0976D9EF1}"/>
              </a:ext>
            </a:extLst>
          </p:cNvPr>
          <p:cNvCxnSpPr>
            <a:cxnSpLocks/>
          </p:cNvCxnSpPr>
          <p:nvPr/>
        </p:nvCxnSpPr>
        <p:spPr>
          <a:xfrm>
            <a:off x="9156700" y="2597150"/>
            <a:ext cx="0" cy="2368550"/>
          </a:xfrm>
          <a:prstGeom prst="line">
            <a:avLst/>
          </a:prstGeom>
          <a:ln w="12700">
            <a:solidFill>
              <a:schemeClr val="accent3"/>
            </a:solidFill>
            <a:prstDash val="lgDashDot"/>
          </a:ln>
        </p:spPr>
        <p:style>
          <a:lnRef idx="1">
            <a:schemeClr val="accent1"/>
          </a:lnRef>
          <a:fillRef idx="0">
            <a:schemeClr val="accent1"/>
          </a:fillRef>
          <a:effectRef idx="0">
            <a:schemeClr val="accent1"/>
          </a:effectRef>
          <a:fontRef idx="minor">
            <a:schemeClr val="tx1"/>
          </a:fontRef>
        </p:style>
      </p:cxnSp>
      <p:sp>
        <p:nvSpPr>
          <p:cNvPr id="19" name="Photo by ...">
            <a:extLst>
              <a:ext uri="{FF2B5EF4-FFF2-40B4-BE49-F238E27FC236}">
                <a16:creationId xmlns:a16="http://schemas.microsoft.com/office/drawing/2014/main" id="{1572A684-B84C-1743-9459-F492A7ABD5D8}"/>
              </a:ext>
            </a:extLst>
          </p:cNvPr>
          <p:cNvSpPr txBox="1"/>
          <p:nvPr/>
        </p:nvSpPr>
        <p:spPr>
          <a:xfrm>
            <a:off x="10711543" y="6489434"/>
            <a:ext cx="1480457" cy="400110"/>
          </a:xfrm>
          <a:prstGeom prst="rect">
            <a:avLst/>
          </a:prstGeom>
          <a:noFill/>
        </p:spPr>
        <p:txBody>
          <a:bodyPr wrap="square" rtlCol="0">
            <a:spAutoFit/>
          </a:bodyPr>
          <a:lstStyle/>
          <a:p>
            <a:pPr algn="r"/>
            <a:r>
              <a:rPr lang="en-GB" sz="2000" dirty="0">
                <a:latin typeface="Trebuchet MS" panose="020B0703020202090204" pitchFamily="34" charset="0"/>
              </a:rPr>
              <a:t>7</a:t>
            </a:r>
          </a:p>
        </p:txBody>
      </p:sp>
    </p:spTree>
    <p:extLst>
      <p:ext uri="{BB962C8B-B14F-4D97-AF65-F5344CB8AC3E}">
        <p14:creationId xmlns:p14="http://schemas.microsoft.com/office/powerpoint/2010/main" val="283041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4.81481E-6 L -0.08919 0.09028 " pathEditMode="relative" rAng="0" ptsTypes="AA">
                                      <p:cBhvr>
                                        <p:cTn id="6" dur="1000" fill="hold"/>
                                        <p:tgtEl>
                                          <p:spTgt spid="8"/>
                                        </p:tgtEl>
                                        <p:attrNameLst>
                                          <p:attrName>ppt_x</p:attrName>
                                          <p:attrName>ppt_y</p:attrName>
                                        </p:attrNameLst>
                                      </p:cBhvr>
                                      <p:rCtr x="-4466" y="45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plane&#10;&#10;Description automatically generated">
            <a:extLst>
              <a:ext uri="{FF2B5EF4-FFF2-40B4-BE49-F238E27FC236}">
                <a16:creationId xmlns:a16="http://schemas.microsoft.com/office/drawing/2014/main" id="{721D7AB7-1A12-5670-AACE-738F96952836}"/>
              </a:ext>
            </a:extLst>
          </p:cNvPr>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1625600" y="1708858"/>
            <a:ext cx="9565133" cy="4862584"/>
          </a:xfrm>
        </p:spPr>
      </p:pic>
      <p:sp>
        <p:nvSpPr>
          <p:cNvPr id="3" name="Text Placeholder 2">
            <a:extLst>
              <a:ext uri="{FF2B5EF4-FFF2-40B4-BE49-F238E27FC236}">
                <a16:creationId xmlns:a16="http://schemas.microsoft.com/office/drawing/2014/main" id="{D52A2868-E973-4C28-4120-3D18891A2A9D}"/>
              </a:ext>
            </a:extLst>
          </p:cNvPr>
          <p:cNvSpPr>
            <a:spLocks noGrp="1"/>
          </p:cNvSpPr>
          <p:nvPr>
            <p:ph type="body" sz="quarter" idx="10"/>
          </p:nvPr>
        </p:nvSpPr>
        <p:spPr/>
        <p:txBody>
          <a:bodyPr/>
          <a:lstStyle/>
          <a:p>
            <a:r>
              <a:rPr lang="en-US" dirty="0"/>
              <a:t>Final Design</a:t>
            </a:r>
            <a:endParaRPr lang="en-ZA" dirty="0"/>
          </a:p>
        </p:txBody>
      </p:sp>
      <p:sp>
        <p:nvSpPr>
          <p:cNvPr id="4" name="Title 3">
            <a:extLst>
              <a:ext uri="{FF2B5EF4-FFF2-40B4-BE49-F238E27FC236}">
                <a16:creationId xmlns:a16="http://schemas.microsoft.com/office/drawing/2014/main" id="{422B06ED-A752-82FF-BFD7-5D3F753E0FB1}"/>
              </a:ext>
            </a:extLst>
          </p:cNvPr>
          <p:cNvSpPr>
            <a:spLocks noGrp="1"/>
          </p:cNvSpPr>
          <p:nvPr>
            <p:ph type="title"/>
          </p:nvPr>
        </p:nvSpPr>
        <p:spPr/>
        <p:txBody>
          <a:bodyPr/>
          <a:lstStyle/>
          <a:p>
            <a:r>
              <a:rPr lang="en-US" dirty="0"/>
              <a:t>Design (1 of 2)</a:t>
            </a:r>
            <a:endParaRPr lang="en-ZA" dirty="0"/>
          </a:p>
        </p:txBody>
      </p:sp>
      <p:sp>
        <p:nvSpPr>
          <p:cNvPr id="15" name="Photo by ...">
            <a:extLst>
              <a:ext uri="{FF2B5EF4-FFF2-40B4-BE49-F238E27FC236}">
                <a16:creationId xmlns:a16="http://schemas.microsoft.com/office/drawing/2014/main" id="{AA744E58-A852-FCDB-926D-DF97E45C31D7}"/>
              </a:ext>
            </a:extLst>
          </p:cNvPr>
          <p:cNvSpPr txBox="1"/>
          <p:nvPr/>
        </p:nvSpPr>
        <p:spPr>
          <a:xfrm>
            <a:off x="10711543" y="6489434"/>
            <a:ext cx="1480457" cy="400110"/>
          </a:xfrm>
          <a:prstGeom prst="rect">
            <a:avLst/>
          </a:prstGeom>
          <a:noFill/>
        </p:spPr>
        <p:txBody>
          <a:bodyPr wrap="square" rtlCol="0">
            <a:spAutoFit/>
          </a:bodyPr>
          <a:lstStyle/>
          <a:p>
            <a:pPr algn="r"/>
            <a:r>
              <a:rPr lang="en-GB" sz="2000" dirty="0">
                <a:latin typeface="Trebuchet MS" panose="020B0703020202090204" pitchFamily="34" charset="0"/>
              </a:rPr>
              <a:t>8</a:t>
            </a:r>
          </a:p>
        </p:txBody>
      </p:sp>
    </p:spTree>
    <p:extLst>
      <p:ext uri="{BB962C8B-B14F-4D97-AF65-F5344CB8AC3E}">
        <p14:creationId xmlns:p14="http://schemas.microsoft.com/office/powerpoint/2010/main" val="3444622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5C98E3DD-3A8A-A37A-003F-D61B55A19313}"/>
              </a:ext>
            </a:extLst>
          </p:cNvPr>
          <p:cNvSpPr>
            <a:spLocks noGrp="1"/>
          </p:cNvSpPr>
          <p:nvPr>
            <p:ph type="body" sz="quarter" idx="10"/>
          </p:nvPr>
        </p:nvSpPr>
        <p:spPr/>
        <p:txBody>
          <a:bodyPr/>
          <a:lstStyle/>
          <a:p>
            <a:r>
              <a:rPr lang="en-US" dirty="0"/>
              <a:t>Electronics and Control System</a:t>
            </a:r>
            <a:endParaRPr lang="en-ZA" dirty="0"/>
          </a:p>
        </p:txBody>
      </p:sp>
      <p:sp>
        <p:nvSpPr>
          <p:cNvPr id="18" name="Title 17">
            <a:extLst>
              <a:ext uri="{FF2B5EF4-FFF2-40B4-BE49-F238E27FC236}">
                <a16:creationId xmlns:a16="http://schemas.microsoft.com/office/drawing/2014/main" id="{B3E1F5B0-D017-4CAC-2229-97B8AE74784D}"/>
              </a:ext>
            </a:extLst>
          </p:cNvPr>
          <p:cNvSpPr>
            <a:spLocks noGrp="1"/>
          </p:cNvSpPr>
          <p:nvPr>
            <p:ph type="title"/>
          </p:nvPr>
        </p:nvSpPr>
        <p:spPr/>
        <p:txBody>
          <a:bodyPr/>
          <a:lstStyle/>
          <a:p>
            <a:r>
              <a:rPr lang="en-US" dirty="0"/>
              <a:t>Design (2 of 2)</a:t>
            </a:r>
            <a:endParaRPr lang="en-ZA" dirty="0"/>
          </a:p>
        </p:txBody>
      </p:sp>
      <p:pic>
        <p:nvPicPr>
          <p:cNvPr id="11" name="Content Placeholder 10" descr="A diagram of a computer program&#10;&#10;Description automatically generated">
            <a:extLst>
              <a:ext uri="{FF2B5EF4-FFF2-40B4-BE49-F238E27FC236}">
                <a16:creationId xmlns:a16="http://schemas.microsoft.com/office/drawing/2014/main" id="{225040D9-524B-BD66-7426-32FE7916D453}"/>
              </a:ext>
            </a:extLst>
          </p:cNvPr>
          <p:cNvPicPr>
            <a:picLocks noGrp="1" noChangeAspect="1"/>
          </p:cNvPicPr>
          <p:nvPr>
            <p:ph idx="4294967295"/>
          </p:nvPr>
        </p:nvPicPr>
        <p:blipFill>
          <a:blip r:embed="rId3">
            <a:clrChange>
              <a:clrFrom>
                <a:srgbClr val="FFFFFF"/>
              </a:clrFrom>
              <a:clrTo>
                <a:srgbClr val="FFFFFF">
                  <a:alpha val="0"/>
                </a:srgbClr>
              </a:clrTo>
            </a:clrChange>
          </a:blip>
          <a:stretch>
            <a:fillRect/>
          </a:stretch>
        </p:blipFill>
        <p:spPr>
          <a:xfrm>
            <a:off x="1428750" y="3429000"/>
            <a:ext cx="8330372" cy="2774510"/>
          </a:xfrm>
        </p:spPr>
      </p:pic>
      <p:sp>
        <p:nvSpPr>
          <p:cNvPr id="20" name="Content Placeholder 1">
            <a:extLst>
              <a:ext uri="{FF2B5EF4-FFF2-40B4-BE49-F238E27FC236}">
                <a16:creationId xmlns:a16="http://schemas.microsoft.com/office/drawing/2014/main" id="{316A16D3-BB86-BF0E-809E-64288D47DB87}"/>
              </a:ext>
            </a:extLst>
          </p:cNvPr>
          <p:cNvSpPr txBox="1">
            <a:spLocks/>
          </p:cNvSpPr>
          <p:nvPr/>
        </p:nvSpPr>
        <p:spPr>
          <a:xfrm>
            <a:off x="550862" y="2024757"/>
            <a:ext cx="11536363" cy="1772174"/>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sz="2400" b="0" i="0" kern="1200">
                <a:solidFill>
                  <a:schemeClr val="bg2"/>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lnSpc>
                <a:spcPct val="110000"/>
              </a:lnSpc>
              <a:buFont typeface="Arial" panose="020B0604020202020204" pitchFamily="34" charset="0"/>
              <a:buChar char="•"/>
            </a:pPr>
            <a:r>
              <a:rPr lang="en-US" dirty="0">
                <a:solidFill>
                  <a:schemeClr val="bg2">
                    <a:lumMod val="50000"/>
                  </a:schemeClr>
                </a:solidFill>
              </a:rPr>
              <a:t>The microcontroller receives inputs from the hall effect sensors and potentiometer</a:t>
            </a:r>
          </a:p>
          <a:p>
            <a:pPr marL="228600" indent="-228600">
              <a:lnSpc>
                <a:spcPct val="110000"/>
              </a:lnSpc>
              <a:buFont typeface="Arial" panose="020B0604020202020204" pitchFamily="34" charset="0"/>
              <a:buChar char="•"/>
            </a:pPr>
            <a:r>
              <a:rPr lang="en-US" dirty="0">
                <a:solidFill>
                  <a:schemeClr val="bg2">
                    <a:lumMod val="50000"/>
                  </a:schemeClr>
                </a:solidFill>
              </a:rPr>
              <a:t>The control system determines the PWM signal for each brushless motor</a:t>
            </a:r>
          </a:p>
          <a:p>
            <a:pPr marL="228600" indent="-228600">
              <a:lnSpc>
                <a:spcPct val="110000"/>
              </a:lnSpc>
              <a:buFont typeface="Arial" panose="020B0604020202020204" pitchFamily="34" charset="0"/>
              <a:buChar char="•"/>
            </a:pPr>
            <a:endParaRPr lang="en-US" dirty="0">
              <a:solidFill>
                <a:schemeClr val="bg2">
                  <a:lumMod val="50000"/>
                </a:schemeClr>
              </a:solidFill>
            </a:endParaRPr>
          </a:p>
          <a:p>
            <a:pPr marL="342900" indent="-342900">
              <a:buFont typeface="Arial" panose="020B0604020202020204" pitchFamily="34" charset="0"/>
              <a:buChar char="•"/>
            </a:pPr>
            <a:endParaRPr lang="en-ZA" dirty="0">
              <a:solidFill>
                <a:schemeClr val="bg2">
                  <a:lumMod val="50000"/>
                </a:schemeClr>
              </a:solidFill>
            </a:endParaRPr>
          </a:p>
        </p:txBody>
      </p:sp>
      <p:sp>
        <p:nvSpPr>
          <p:cNvPr id="21" name="Content Placeholder 1">
            <a:extLst>
              <a:ext uri="{FF2B5EF4-FFF2-40B4-BE49-F238E27FC236}">
                <a16:creationId xmlns:a16="http://schemas.microsoft.com/office/drawing/2014/main" id="{32B606B4-740C-7323-31C2-EB06295203A7}"/>
              </a:ext>
            </a:extLst>
          </p:cNvPr>
          <p:cNvSpPr txBox="1">
            <a:spLocks/>
          </p:cNvSpPr>
          <p:nvPr/>
        </p:nvSpPr>
        <p:spPr>
          <a:xfrm>
            <a:off x="550862" y="2669750"/>
            <a:ext cx="11012488" cy="1772174"/>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sz="2400" b="0" i="0" kern="1200">
                <a:solidFill>
                  <a:schemeClr val="bg2"/>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dirty="0">
              <a:solidFill>
                <a:schemeClr val="bg2">
                  <a:lumMod val="50000"/>
                </a:schemeClr>
              </a:solidFill>
            </a:endParaRPr>
          </a:p>
          <a:p>
            <a:pPr marL="342900" indent="-342900">
              <a:buFont typeface="Arial" panose="020B0604020202020204" pitchFamily="34" charset="0"/>
              <a:buChar char="•"/>
            </a:pPr>
            <a:endParaRPr lang="en-ZA" dirty="0">
              <a:solidFill>
                <a:schemeClr val="bg2">
                  <a:lumMod val="50000"/>
                </a:schemeClr>
              </a:solidFill>
            </a:endParaRPr>
          </a:p>
        </p:txBody>
      </p:sp>
      <p:sp>
        <p:nvSpPr>
          <p:cNvPr id="22" name="Photo by ...">
            <a:extLst>
              <a:ext uri="{FF2B5EF4-FFF2-40B4-BE49-F238E27FC236}">
                <a16:creationId xmlns:a16="http://schemas.microsoft.com/office/drawing/2014/main" id="{EC7354AE-3DAB-169E-D7DC-D07D665A1829}"/>
              </a:ext>
            </a:extLst>
          </p:cNvPr>
          <p:cNvSpPr txBox="1"/>
          <p:nvPr/>
        </p:nvSpPr>
        <p:spPr>
          <a:xfrm>
            <a:off x="10711543" y="6489434"/>
            <a:ext cx="1480457" cy="400110"/>
          </a:xfrm>
          <a:prstGeom prst="rect">
            <a:avLst/>
          </a:prstGeom>
          <a:noFill/>
        </p:spPr>
        <p:txBody>
          <a:bodyPr wrap="square" rtlCol="0">
            <a:spAutoFit/>
          </a:bodyPr>
          <a:lstStyle/>
          <a:p>
            <a:pPr algn="r"/>
            <a:r>
              <a:rPr lang="en-GB" sz="2000" dirty="0">
                <a:latin typeface="Trebuchet MS" panose="020B0703020202090204" pitchFamily="34" charset="0"/>
              </a:rPr>
              <a:t>9</a:t>
            </a:r>
          </a:p>
        </p:txBody>
      </p:sp>
    </p:spTree>
    <p:extLst>
      <p:ext uri="{BB962C8B-B14F-4D97-AF65-F5344CB8AC3E}">
        <p14:creationId xmlns:p14="http://schemas.microsoft.com/office/powerpoint/2010/main" val="1511956238"/>
      </p:ext>
    </p:extLst>
  </p:cSld>
  <p:clrMapOvr>
    <a:masterClrMapping/>
  </p:clrMapOvr>
</p:sld>
</file>

<file path=ppt/theme/theme1.xml><?xml version="1.0" encoding="utf-8"?>
<a:theme xmlns:a="http://schemas.openxmlformats.org/drawingml/2006/main" name="Office Theme">
  <a:themeElements>
    <a:clrScheme name="EGINEERING#2022">
      <a:dk1>
        <a:srgbClr val="4D5356"/>
      </a:dk1>
      <a:lt1>
        <a:srgbClr val="FFFFFF"/>
      </a:lt1>
      <a:dk2>
        <a:srgbClr val="4D5356"/>
      </a:dk2>
      <a:lt2>
        <a:srgbClr val="FFFFFF"/>
      </a:lt2>
      <a:accent1>
        <a:srgbClr val="61223B"/>
      </a:accent1>
      <a:accent2>
        <a:srgbClr val="B79962"/>
      </a:accent2>
      <a:accent3>
        <a:srgbClr val="EBA900"/>
      </a:accent3>
      <a:accent4>
        <a:srgbClr val="8C979A"/>
      </a:accent4>
      <a:accent5>
        <a:srgbClr val="61223B"/>
      </a:accent5>
      <a:accent6>
        <a:srgbClr val="8B2346"/>
      </a:accent6>
      <a:hlink>
        <a:srgbClr val="B79962"/>
      </a:hlink>
      <a:folHlink>
        <a:srgbClr val="8C979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8C6D65BAC40A45BAB92F14DB5F4FAF" ma:contentTypeVersion="13" ma:contentTypeDescription="Create a new document." ma:contentTypeScope="" ma:versionID="4bebfb9a38d2a52932940e3bd172a61b">
  <xsd:schema xmlns:xsd="http://www.w3.org/2001/XMLSchema" xmlns:xs="http://www.w3.org/2001/XMLSchema" xmlns:p="http://schemas.microsoft.com/office/2006/metadata/properties" xmlns:ns2="88a3d677-9216-46c3-8201-ee58da5def3b" xmlns:ns3="dffefaba-9bcc-430d-9abe-09565c10f6ee" targetNamespace="http://schemas.microsoft.com/office/2006/metadata/properties" ma:root="true" ma:fieldsID="c2094452f851fe343f0223b9fe04b330" ns2:_="" ns3:_="">
    <xsd:import namespace="88a3d677-9216-46c3-8201-ee58da5def3b"/>
    <xsd:import namespace="dffefaba-9bcc-430d-9abe-09565c10f6e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a3d677-9216-46c3-8201-ee58da5def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ffefaba-9bcc-430d-9abe-09565c10f6ee"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D16B6E-A21E-407C-BDDF-C737BEB856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a3d677-9216-46c3-8201-ee58da5def3b"/>
    <ds:schemaRef ds:uri="dffefaba-9bcc-430d-9abe-09565c10f6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5B3F05-4C73-4E81-8633-DC6293C95FE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406BB9A-01F9-409F-96E5-4526919791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45905</TotalTime>
  <Words>2122</Words>
  <Application>Microsoft Office PowerPoint</Application>
  <PresentationFormat>Widescreen</PresentationFormat>
  <Paragraphs>257</Paragraphs>
  <Slides>44</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Aptos</vt:lpstr>
      <vt:lpstr>Arial</vt:lpstr>
      <vt:lpstr>Calibri</vt:lpstr>
      <vt:lpstr>Calibri Light</vt:lpstr>
      <vt:lpstr>Cambria Math</vt:lpstr>
      <vt:lpstr>Raleway</vt:lpstr>
      <vt:lpstr>Trebuchet MS</vt:lpstr>
      <vt:lpstr>Office Theme</vt:lpstr>
      <vt:lpstr>Tip-thrust Rotary-wing Aircraft with Pitch Control- Rayde Krüger</vt:lpstr>
      <vt:lpstr>Contents Page</vt:lpstr>
      <vt:lpstr>Introduction and Motivation</vt:lpstr>
      <vt:lpstr>Background</vt:lpstr>
      <vt:lpstr>Mathematical Model (1 of 3)</vt:lpstr>
      <vt:lpstr>Mathematical Model (2 of 3)</vt:lpstr>
      <vt:lpstr>Mathematical Model (3 of 3)</vt:lpstr>
      <vt:lpstr>Design (1 of 2)</vt:lpstr>
      <vt:lpstr>Design (2 of 2)</vt:lpstr>
      <vt:lpstr>Experiment Results (1 of 3)</vt:lpstr>
      <vt:lpstr>Experiment Results (2 of 3)</vt:lpstr>
      <vt:lpstr>Experiment Results (3 of 3)</vt:lpstr>
      <vt:lpstr>Conclusion</vt:lpstr>
      <vt:lpstr>PowerPoint Presentation</vt:lpstr>
      <vt:lpstr>PowerPoint Presentation</vt:lpstr>
      <vt:lpstr>MATLAB Code </vt:lpstr>
      <vt:lpstr>PowerPoint Presentation</vt:lpstr>
      <vt:lpstr>TORB Thrust</vt:lpstr>
      <vt:lpstr>Electronics </vt:lpstr>
      <vt:lpstr>Electronics </vt:lpstr>
      <vt:lpstr>PowerPoint Presentation</vt:lpstr>
      <vt:lpstr>PowerPoint Presentation</vt:lpstr>
      <vt:lpstr>PowerPoint Presentation</vt:lpstr>
      <vt:lpstr>PowerPoint Presentation</vt:lpstr>
      <vt:lpstr>Budget</vt:lpstr>
      <vt:lpstr>Bill of Materials</vt:lpstr>
      <vt:lpstr>Programming</vt:lpstr>
      <vt:lpstr>Timing Diagram</vt:lpstr>
      <vt:lpstr>Hub Sectioned</vt:lpstr>
      <vt:lpstr>Hub</vt:lpstr>
      <vt:lpstr>PowerPoint Presentation</vt:lpstr>
      <vt:lpstr>Experimental Set-Up</vt:lpstr>
      <vt:lpstr>User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Muller, L, Mev [lm2@sun.ac.za]</dc:creator>
  <cp:lastModifiedBy>Rayde Kruger</cp:lastModifiedBy>
  <cp:revision>685</cp:revision>
  <dcterms:created xsi:type="dcterms:W3CDTF">2021-09-15T08:20:16Z</dcterms:created>
  <dcterms:modified xsi:type="dcterms:W3CDTF">2024-11-14T10:47:56Z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0x010100008C6D65BAC40A45BAB92F14DB5F4FAF</vt:lpwstr>
  </property>
</Properties>
</file>